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1" r:id="rId4"/>
    <p:sldId id="303" r:id="rId5"/>
    <p:sldId id="306" r:id="rId6"/>
    <p:sldId id="308" r:id="rId7"/>
    <p:sldId id="307" r:id="rId8"/>
    <p:sldId id="305" r:id="rId9"/>
    <p:sldId id="309" r:id="rId10"/>
    <p:sldId id="30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00"/>
    <a:srgbClr val="F8F200"/>
    <a:srgbClr val="006600"/>
    <a:srgbClr val="6699FF"/>
    <a:srgbClr val="3399FF"/>
    <a:srgbClr val="ABABFF"/>
    <a:srgbClr val="9393FF"/>
    <a:srgbClr val="9B9BFF"/>
    <a:srgbClr val="9FA4FF"/>
    <a:srgbClr val="9F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5256" autoAdjust="0"/>
  </p:normalViewPr>
  <p:slideViewPr>
    <p:cSldViewPr snapToGrid="0">
      <p:cViewPr varScale="1">
        <p:scale>
          <a:sx n="83" d="100"/>
          <a:sy n="83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7DF1-2775-40D8-B065-2203D930D3AC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C2C5-6759-4DBE-ACCE-4403898D7E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84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タイトル 5">
            <a:extLst>
              <a:ext uri="{FF2B5EF4-FFF2-40B4-BE49-F238E27FC236}">
                <a16:creationId xmlns:a16="http://schemas.microsoft.com/office/drawing/2014/main" id="{1FA5C0BA-063B-44B8-9B28-13676A274E28}"/>
              </a:ext>
            </a:extLst>
          </p:cNvPr>
          <p:cNvSpPr txBox="1">
            <a:spLocks/>
          </p:cNvSpPr>
          <p:nvPr/>
        </p:nvSpPr>
        <p:spPr>
          <a:xfrm>
            <a:off x="2727785" y="1535525"/>
            <a:ext cx="6485069" cy="1662475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7200" b="1" dirty="0">
                <a:solidFill>
                  <a:schemeClr val="bg2">
                    <a:lumMod val="90000"/>
                  </a:schemeClr>
                </a:solidFill>
                <a:latin typeface="HandwritingWeCan Medium" panose="020F0500000000000000" pitchFamily="34" charset="0"/>
              </a:rPr>
              <a:t>Favor</a:t>
            </a:r>
            <a:endParaRPr lang="ja-JP" altLang="en-US" sz="7200" b="1" dirty="0">
              <a:solidFill>
                <a:schemeClr val="bg2">
                  <a:lumMod val="90000"/>
                </a:schemeClr>
              </a:solidFill>
              <a:latin typeface="HandwritingWeCan Medium" panose="020F0500000000000000" pitchFamily="34" charset="0"/>
            </a:endParaRPr>
          </a:p>
        </p:txBody>
      </p:sp>
      <p:sp>
        <p:nvSpPr>
          <p:cNvPr id="36" name="字幕 6">
            <a:extLst>
              <a:ext uri="{FF2B5EF4-FFF2-40B4-BE49-F238E27FC236}">
                <a16:creationId xmlns:a16="http://schemas.microsoft.com/office/drawing/2014/main" id="{6A6C2EF7-7A8C-4BDC-AB7A-81E1AE812981}"/>
              </a:ext>
            </a:extLst>
          </p:cNvPr>
          <p:cNvSpPr txBox="1">
            <a:spLocks/>
          </p:cNvSpPr>
          <p:nvPr/>
        </p:nvSpPr>
        <p:spPr>
          <a:xfrm>
            <a:off x="3424181" y="4031632"/>
            <a:ext cx="5414125" cy="119671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dirty="0">
                <a:solidFill>
                  <a:schemeClr val="bg2">
                    <a:lumMod val="9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おねがい</a:t>
            </a:r>
          </a:p>
        </p:txBody>
      </p:sp>
      <p:sp>
        <p:nvSpPr>
          <p:cNvPr id="38" name="タイトル 5">
            <a:extLst>
              <a:ext uri="{FF2B5EF4-FFF2-40B4-BE49-F238E27FC236}">
                <a16:creationId xmlns:a16="http://schemas.microsoft.com/office/drawing/2014/main" id="{A8ADABC2-AB1E-4907-8E40-DEB1FDE64541}"/>
              </a:ext>
            </a:extLst>
          </p:cNvPr>
          <p:cNvSpPr txBox="1">
            <a:spLocks/>
          </p:cNvSpPr>
          <p:nvPr/>
        </p:nvSpPr>
        <p:spPr>
          <a:xfrm>
            <a:off x="2623252" y="1481021"/>
            <a:ext cx="6485069" cy="1662475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7200" b="1" dirty="0">
                <a:solidFill>
                  <a:srgbClr val="006600"/>
                </a:solidFill>
                <a:latin typeface="HandwritingWeCan Medium" panose="020F0500000000000000" pitchFamily="34" charset="0"/>
              </a:rPr>
              <a:t>Favor</a:t>
            </a:r>
            <a:endParaRPr lang="ja-JP" altLang="en-US" sz="7200" b="1" dirty="0">
              <a:solidFill>
                <a:srgbClr val="006600"/>
              </a:solidFill>
              <a:latin typeface="HandwritingWeCan Medium" panose="020F0500000000000000" pitchFamily="34" charset="0"/>
            </a:endParaRPr>
          </a:p>
        </p:txBody>
      </p:sp>
      <p:sp>
        <p:nvSpPr>
          <p:cNvPr id="39" name="字幕 6">
            <a:extLst>
              <a:ext uri="{FF2B5EF4-FFF2-40B4-BE49-F238E27FC236}">
                <a16:creationId xmlns:a16="http://schemas.microsoft.com/office/drawing/2014/main" id="{70E0CA97-436C-4C7B-9C8E-984ACB9D7C4D}"/>
              </a:ext>
            </a:extLst>
          </p:cNvPr>
          <p:cNvSpPr txBox="1">
            <a:spLocks/>
          </p:cNvSpPr>
          <p:nvPr/>
        </p:nvSpPr>
        <p:spPr>
          <a:xfrm>
            <a:off x="3353525" y="3980057"/>
            <a:ext cx="5414125" cy="119671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dirty="0">
                <a:solidFill>
                  <a:srgbClr val="00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おねがい</a:t>
            </a:r>
          </a:p>
        </p:txBody>
      </p:sp>
      <p:pic>
        <p:nvPicPr>
          <p:cNvPr id="2" name="音声 016">
            <a:hlinkClick r:id="" action="ppaction://media"/>
            <a:extLst>
              <a:ext uri="{FF2B5EF4-FFF2-40B4-BE49-F238E27FC236}">
                <a16:creationId xmlns:a16="http://schemas.microsoft.com/office/drawing/2014/main" id="{7ED7FEFA-D360-466D-A7D6-3DF07AD2B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9505" y="5935069"/>
            <a:ext cx="487363" cy="487363"/>
          </a:xfrm>
          <a:prstGeom prst="rect">
            <a:avLst/>
          </a:prstGeom>
        </p:spPr>
      </p:pic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55B7EBE0-6217-490B-B687-ED249F2C1BB0}"/>
              </a:ext>
            </a:extLst>
          </p:cNvPr>
          <p:cNvSpPr txBox="1"/>
          <p:nvPr/>
        </p:nvSpPr>
        <p:spPr>
          <a:xfrm>
            <a:off x="264372" y="5932558"/>
            <a:ext cx="336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大分大学教育学部附属小学校　　</a:t>
            </a:r>
            <a:endParaRPr kumimoji="1" lang="en-US" altLang="ja-JP" dirty="0"/>
          </a:p>
          <a:p>
            <a:r>
              <a:rPr kumimoji="1" lang="ja-JP" altLang="en-US" dirty="0"/>
              <a:t>大阪市立新森小路小学校</a:t>
            </a:r>
          </a:p>
        </p:txBody>
      </p:sp>
    </p:spTree>
    <p:extLst>
      <p:ext uri="{BB962C8B-B14F-4D97-AF65-F5344CB8AC3E}">
        <p14:creationId xmlns:p14="http://schemas.microsoft.com/office/powerpoint/2010/main" val="19775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16772" y="-1399032"/>
            <a:ext cx="6272784" cy="96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69920" r="51452"/>
          <a:stretch/>
        </p:blipFill>
        <p:spPr>
          <a:xfrm rot="5400000">
            <a:off x="3451895" y="728732"/>
            <a:ext cx="5288210" cy="5274876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2F68D5A-C899-4A18-9FCC-5EAB5D965AC5}"/>
              </a:ext>
            </a:extLst>
          </p:cNvPr>
          <p:cNvSpPr/>
          <p:nvPr/>
        </p:nvSpPr>
        <p:spPr>
          <a:xfrm>
            <a:off x="6401557" y="3542189"/>
            <a:ext cx="3737499" cy="2468086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8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09" t="71390" r="2058"/>
          <a:stretch/>
        </p:blipFill>
        <p:spPr>
          <a:xfrm rot="5400000">
            <a:off x="3638191" y="626585"/>
            <a:ext cx="5204085" cy="545243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E6F8642-0D73-4CDF-B9A5-3BC7D643CF40}"/>
              </a:ext>
            </a:extLst>
          </p:cNvPr>
          <p:cNvSpPr/>
          <p:nvPr/>
        </p:nvSpPr>
        <p:spPr>
          <a:xfrm>
            <a:off x="6747029" y="3429000"/>
            <a:ext cx="2467992" cy="2525843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9" t="44729" r="44091" b="21254"/>
          <a:stretch/>
        </p:blipFill>
        <p:spPr>
          <a:xfrm rot="5400000">
            <a:off x="3596348" y="-400121"/>
            <a:ext cx="5314950" cy="7505841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D34E874-C664-4FDD-8235-13E8BBAC17A5}"/>
              </a:ext>
            </a:extLst>
          </p:cNvPr>
          <p:cNvSpPr/>
          <p:nvPr/>
        </p:nvSpPr>
        <p:spPr>
          <a:xfrm>
            <a:off x="6747029" y="2253449"/>
            <a:ext cx="3760909" cy="3756826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8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17" t="33972" r="3756" b="26219"/>
          <a:stretch/>
        </p:blipFill>
        <p:spPr>
          <a:xfrm rot="5400000">
            <a:off x="3943419" y="-868103"/>
            <a:ext cx="4505510" cy="859420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89DE5B7-7F1B-49EB-9A25-C6BB3686050B}"/>
              </a:ext>
            </a:extLst>
          </p:cNvPr>
          <p:cNvSpPr/>
          <p:nvPr/>
        </p:nvSpPr>
        <p:spPr>
          <a:xfrm>
            <a:off x="9743243" y="1176245"/>
            <a:ext cx="750034" cy="1824406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74C12A7-1240-45B7-B536-8734879A262A}"/>
              </a:ext>
            </a:extLst>
          </p:cNvPr>
          <p:cNvSpPr/>
          <p:nvPr/>
        </p:nvSpPr>
        <p:spPr>
          <a:xfrm>
            <a:off x="1698723" y="1026803"/>
            <a:ext cx="750034" cy="1121593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9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" r="68717" b="62994"/>
          <a:stretch/>
        </p:blipFill>
        <p:spPr>
          <a:xfrm rot="5400000">
            <a:off x="3826451" y="-906730"/>
            <a:ext cx="4653426" cy="867145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A46D797-16D0-4FB1-998C-8F51CCB7FEF7}"/>
              </a:ext>
            </a:extLst>
          </p:cNvPr>
          <p:cNvSpPr/>
          <p:nvPr/>
        </p:nvSpPr>
        <p:spPr>
          <a:xfrm>
            <a:off x="1817434" y="3133817"/>
            <a:ext cx="5133782" cy="2749177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2" r="35741" b="64281"/>
          <a:stretch/>
        </p:blipFill>
        <p:spPr>
          <a:xfrm rot="5400000">
            <a:off x="3677600" y="-247095"/>
            <a:ext cx="5188948" cy="7199791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A96E4FF-C1C5-4612-AB55-B2F8C06B6014}"/>
              </a:ext>
            </a:extLst>
          </p:cNvPr>
          <p:cNvSpPr/>
          <p:nvPr/>
        </p:nvSpPr>
        <p:spPr>
          <a:xfrm>
            <a:off x="2485748" y="2175029"/>
            <a:ext cx="2308194" cy="3772246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835EC16-4115-45AB-96BD-E16502F462E0}"/>
              </a:ext>
            </a:extLst>
          </p:cNvPr>
          <p:cNvSpPr/>
          <p:nvPr/>
        </p:nvSpPr>
        <p:spPr>
          <a:xfrm>
            <a:off x="6427433" y="695325"/>
            <a:ext cx="3551067" cy="1106842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7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8" t="25973" r="35600" b="41940"/>
          <a:stretch/>
        </p:blipFill>
        <p:spPr>
          <a:xfrm rot="5400000">
            <a:off x="3914593" y="-453090"/>
            <a:ext cx="5038170" cy="761178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C83D7B5-CC1F-49B6-B071-21E9B8EB8474}"/>
              </a:ext>
            </a:extLst>
          </p:cNvPr>
          <p:cNvSpPr/>
          <p:nvPr/>
        </p:nvSpPr>
        <p:spPr>
          <a:xfrm>
            <a:off x="6205491" y="833715"/>
            <a:ext cx="4141170" cy="1035821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4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85FD2B-85A8-4C22-899F-2C38BE68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34" r="1633" b="63454"/>
          <a:stretch/>
        </p:blipFill>
        <p:spPr>
          <a:xfrm rot="5400000">
            <a:off x="3781480" y="-725920"/>
            <a:ext cx="5002659" cy="8149947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D04506E-3E05-4B70-921E-01DFCA641658}"/>
              </a:ext>
            </a:extLst>
          </p:cNvPr>
          <p:cNvSpPr/>
          <p:nvPr/>
        </p:nvSpPr>
        <p:spPr>
          <a:xfrm>
            <a:off x="1792830" y="2512381"/>
            <a:ext cx="1544716" cy="3009576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3290BD9-A5CF-4A11-83B9-B113D1455FEE}"/>
              </a:ext>
            </a:extLst>
          </p:cNvPr>
          <p:cNvSpPr/>
          <p:nvPr/>
        </p:nvSpPr>
        <p:spPr>
          <a:xfrm>
            <a:off x="2166714" y="5388746"/>
            <a:ext cx="1544716" cy="564563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7510ED6-BCEB-4FA0-8C2C-51FE502A694F}"/>
              </a:ext>
            </a:extLst>
          </p:cNvPr>
          <p:cNvSpPr/>
          <p:nvPr/>
        </p:nvSpPr>
        <p:spPr>
          <a:xfrm>
            <a:off x="6509375" y="847724"/>
            <a:ext cx="3682190" cy="374387"/>
          </a:xfrm>
          <a:prstGeom prst="roundRect">
            <a:avLst/>
          </a:prstGeom>
          <a:solidFill>
            <a:srgbClr val="FEF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8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アトラス">
  <a:themeElements>
    <a:clrScheme name="ユーザー定義 11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FFA00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TM16401371[[fn=アトラス]]</Template>
  <TotalTime>168</TotalTime>
  <Words>10</Words>
  <Application>Microsoft Office PowerPoint</Application>
  <PresentationFormat>ワイド画面</PresentationFormat>
  <Paragraphs>6</Paragraphs>
  <Slides>10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HandwritingWeCan Medium</vt:lpstr>
      <vt:lpstr>UD デジタル 教科書体 NK-B</vt:lpstr>
      <vt:lpstr>游ゴシック</vt:lpstr>
      <vt:lpstr>Calibri Light</vt:lpstr>
      <vt:lpstr>Rockwell</vt:lpstr>
      <vt:lpstr>Wingdings</vt:lpstr>
      <vt:lpstr>アトラス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Ressponse</dc:title>
  <dc:creator>西口由紀</dc:creator>
  <cp:lastModifiedBy>西口由紀</cp:lastModifiedBy>
  <cp:revision>87</cp:revision>
  <dcterms:created xsi:type="dcterms:W3CDTF">2018-09-16T03:14:23Z</dcterms:created>
  <dcterms:modified xsi:type="dcterms:W3CDTF">2019-01-25T16:39:49Z</dcterms:modified>
</cp:coreProperties>
</file>