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6" r:id="rId4"/>
    <p:sldId id="280" r:id="rId5"/>
    <p:sldId id="281" r:id="rId6"/>
    <p:sldId id="278" r:id="rId7"/>
    <p:sldId id="283" r:id="rId8"/>
    <p:sldId id="282" r:id="rId9"/>
    <p:sldId id="285" r:id="rId10"/>
    <p:sldId id="284" r:id="rId11"/>
    <p:sldId id="287" r:id="rId12"/>
    <p:sldId id="286" r:id="rId13"/>
    <p:sldId id="28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CC"/>
    <a:srgbClr val="FFD5FF"/>
    <a:srgbClr val="FFEBFF"/>
    <a:srgbClr val="FFCCFF"/>
    <a:srgbClr val="FF3399"/>
    <a:srgbClr val="FF0066"/>
    <a:srgbClr val="CC0066"/>
    <a:srgbClr val="4ED24E"/>
    <a:srgbClr val="63D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68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37DF1-2775-40D8-B065-2203D930D3AC}" type="datetimeFigureOut">
              <a:rPr kumimoji="1" lang="ja-JP" altLang="en-US" smtClean="0"/>
              <a:t>2019/1/26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8C2C5-6759-4DBE-ACCE-4403898D7E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84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8C2C5-6759-4DBE-ACCE-4403898D7E7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05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8C2C5-6759-4DBE-ACCE-4403898D7E7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15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kumimoji="1"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タイトル 5">
            <a:extLst>
              <a:ext uri="{FF2B5EF4-FFF2-40B4-BE49-F238E27FC236}">
                <a16:creationId xmlns:a16="http://schemas.microsoft.com/office/drawing/2014/main" id="{11100338-C5EA-40CD-8982-58C0DD762D83}"/>
              </a:ext>
            </a:extLst>
          </p:cNvPr>
          <p:cNvSpPr txBox="1">
            <a:spLocks/>
          </p:cNvSpPr>
          <p:nvPr/>
        </p:nvSpPr>
        <p:spPr>
          <a:xfrm>
            <a:off x="2661330" y="2669310"/>
            <a:ext cx="6959446" cy="1662475"/>
          </a:xfrm>
          <a:prstGeom prst="rect">
            <a:avLst/>
          </a:prstGeom>
        </p:spPr>
        <p:txBody>
          <a:bodyPr vert="horz" lIns="228600" tIns="228600" rIns="228600" bIns="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4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7200" b="1" dirty="0">
                <a:solidFill>
                  <a:schemeClr val="bg2">
                    <a:lumMod val="90000"/>
                  </a:schemeClr>
                </a:solidFill>
                <a:latin typeface="HandwritingWeCan Medium" panose="020F0500000000000000" pitchFamily="34" charset="0"/>
              </a:rPr>
              <a:t>Warm-Hearted</a:t>
            </a:r>
          </a:p>
          <a:p>
            <a:endParaRPr lang="en-US" altLang="ja-JP" sz="7200" b="1" dirty="0">
              <a:solidFill>
                <a:schemeClr val="bg2">
                  <a:lumMod val="90000"/>
                </a:schemeClr>
              </a:solidFill>
              <a:latin typeface="HandwritingWeCan Medium" panose="020F0500000000000000" pitchFamily="34" charset="0"/>
            </a:endParaRPr>
          </a:p>
          <a:p>
            <a:r>
              <a:rPr lang="en-US" altLang="ja-JP" sz="7200" b="1" dirty="0">
                <a:solidFill>
                  <a:schemeClr val="bg2">
                    <a:lumMod val="90000"/>
                  </a:schemeClr>
                </a:solidFill>
                <a:latin typeface="HandwritingWeCan Medium" panose="020F0500000000000000" pitchFamily="34" charset="0"/>
              </a:rPr>
              <a:t>interaction</a:t>
            </a:r>
          </a:p>
          <a:p>
            <a:endParaRPr lang="ja-JP" altLang="en-US" sz="7200" b="1" dirty="0">
              <a:solidFill>
                <a:srgbClr val="002060"/>
              </a:solidFill>
              <a:latin typeface="HandwritingWeCan Medium" panose="020F0500000000000000" pitchFamily="34" charset="0"/>
            </a:endParaRPr>
          </a:p>
        </p:txBody>
      </p:sp>
      <p:sp>
        <p:nvSpPr>
          <p:cNvPr id="34" name="タイトル 5">
            <a:extLst>
              <a:ext uri="{FF2B5EF4-FFF2-40B4-BE49-F238E27FC236}">
                <a16:creationId xmlns:a16="http://schemas.microsoft.com/office/drawing/2014/main" id="{1FA5C0BA-063B-44B8-9B28-13676A274E28}"/>
              </a:ext>
            </a:extLst>
          </p:cNvPr>
          <p:cNvSpPr txBox="1">
            <a:spLocks/>
          </p:cNvSpPr>
          <p:nvPr/>
        </p:nvSpPr>
        <p:spPr>
          <a:xfrm>
            <a:off x="2485118" y="2598469"/>
            <a:ext cx="6959446" cy="1662475"/>
          </a:xfrm>
          <a:prstGeom prst="rect">
            <a:avLst/>
          </a:prstGeom>
        </p:spPr>
        <p:txBody>
          <a:bodyPr vert="horz" lIns="228600" tIns="228600" rIns="228600" bIns="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4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7200" b="1" dirty="0">
                <a:solidFill>
                  <a:srgbClr val="CC0099"/>
                </a:solidFill>
                <a:latin typeface="HandwritingWeCan Medium" panose="020F0500000000000000" pitchFamily="34" charset="0"/>
              </a:rPr>
              <a:t>Warm-Hearted</a:t>
            </a:r>
          </a:p>
          <a:p>
            <a:endParaRPr lang="en-US" altLang="ja-JP" sz="7200" b="1" dirty="0">
              <a:solidFill>
                <a:srgbClr val="FF3399"/>
              </a:solidFill>
              <a:latin typeface="HandwritingWeCan Medium" panose="020F0500000000000000" pitchFamily="34" charset="0"/>
            </a:endParaRPr>
          </a:p>
          <a:p>
            <a:r>
              <a:rPr lang="en-US" altLang="ja-JP" sz="7200" b="1" dirty="0">
                <a:solidFill>
                  <a:srgbClr val="CC0099"/>
                </a:solidFill>
                <a:latin typeface="HandwritingWeCan Medium" panose="020F0500000000000000" pitchFamily="34" charset="0"/>
              </a:rPr>
              <a:t>interaction</a:t>
            </a:r>
          </a:p>
          <a:p>
            <a:endParaRPr lang="ja-JP" altLang="en-US" sz="7200" b="1" dirty="0">
              <a:solidFill>
                <a:srgbClr val="002060"/>
              </a:solidFill>
              <a:latin typeface="HandwritingWeCan Medium" panose="020F0500000000000000" pitchFamily="34" charset="0"/>
            </a:endParaRPr>
          </a:p>
        </p:txBody>
      </p:sp>
      <p:sp>
        <p:nvSpPr>
          <p:cNvPr id="39" name="字幕 6">
            <a:extLst>
              <a:ext uri="{FF2B5EF4-FFF2-40B4-BE49-F238E27FC236}">
                <a16:creationId xmlns:a16="http://schemas.microsoft.com/office/drawing/2014/main" id="{72EAC366-D864-4D9B-957E-9EA4DA340EB9}"/>
              </a:ext>
            </a:extLst>
          </p:cNvPr>
          <p:cNvSpPr txBox="1">
            <a:spLocks/>
          </p:cNvSpPr>
          <p:nvPr/>
        </p:nvSpPr>
        <p:spPr>
          <a:xfrm>
            <a:off x="3457129" y="4129144"/>
            <a:ext cx="5414125" cy="1196717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800" b="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b="1" dirty="0">
                <a:solidFill>
                  <a:schemeClr val="bg2">
                    <a:lumMod val="9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あたたかいことば</a:t>
            </a:r>
          </a:p>
        </p:txBody>
      </p:sp>
      <p:sp>
        <p:nvSpPr>
          <p:cNvPr id="36" name="字幕 6">
            <a:extLst>
              <a:ext uri="{FF2B5EF4-FFF2-40B4-BE49-F238E27FC236}">
                <a16:creationId xmlns:a16="http://schemas.microsoft.com/office/drawing/2014/main" id="{6A6C2EF7-7A8C-4BDC-AB7A-81E1AE812981}"/>
              </a:ext>
            </a:extLst>
          </p:cNvPr>
          <p:cNvSpPr txBox="1">
            <a:spLocks/>
          </p:cNvSpPr>
          <p:nvPr/>
        </p:nvSpPr>
        <p:spPr>
          <a:xfrm>
            <a:off x="3360888" y="4102332"/>
            <a:ext cx="5414125" cy="1196717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800" b="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b="1" dirty="0">
                <a:solidFill>
                  <a:srgbClr val="CC0099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あたたかいことば</a:t>
            </a:r>
          </a:p>
        </p:txBody>
      </p:sp>
      <p:pic>
        <p:nvPicPr>
          <p:cNvPr id="2" name="音声 013">
            <a:hlinkClick r:id="" action="ppaction://media"/>
            <a:extLst>
              <a:ext uri="{FF2B5EF4-FFF2-40B4-BE49-F238E27FC236}">
                <a16:creationId xmlns:a16="http://schemas.microsoft.com/office/drawing/2014/main" id="{96A287F3-B4A3-417C-837E-71C6D35EE0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18654" y="5791359"/>
            <a:ext cx="487363" cy="487363"/>
          </a:xfrm>
          <a:prstGeom prst="rect">
            <a:avLst/>
          </a:prstGeom>
        </p:spPr>
      </p:pic>
      <p:sp>
        <p:nvSpPr>
          <p:cNvPr id="40" name="テキスト ボックス 2">
            <a:extLst>
              <a:ext uri="{FF2B5EF4-FFF2-40B4-BE49-F238E27FC236}">
                <a16:creationId xmlns:a16="http://schemas.microsoft.com/office/drawing/2014/main" id="{55B7EBE0-6217-490B-B687-ED249F2C1BB0}"/>
              </a:ext>
            </a:extLst>
          </p:cNvPr>
          <p:cNvSpPr txBox="1"/>
          <p:nvPr/>
        </p:nvSpPr>
        <p:spPr>
          <a:xfrm>
            <a:off x="334617" y="5885747"/>
            <a:ext cx="336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/>
              <a:t>大分大学教育学部附属小学校　　</a:t>
            </a:r>
            <a:endParaRPr kumimoji="1" lang="en-US" altLang="ja-JP" dirty="0"/>
          </a:p>
          <a:p>
            <a:r>
              <a:rPr kumimoji="1" lang="ja-JP" altLang="en-US" dirty="0"/>
              <a:t>大阪市立新森小路小学校</a:t>
            </a:r>
          </a:p>
        </p:txBody>
      </p:sp>
    </p:spTree>
    <p:extLst>
      <p:ext uri="{BB962C8B-B14F-4D97-AF65-F5344CB8AC3E}">
        <p14:creationId xmlns:p14="http://schemas.microsoft.com/office/powerpoint/2010/main" val="19775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4"/>
            <a:ext cx="9239250" cy="5314950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テキスト が含まれている画像&#10;&#10;高い精度で生成された説明">
            <a:extLst>
              <a:ext uri="{FF2B5EF4-FFF2-40B4-BE49-F238E27FC236}">
                <a16:creationId xmlns:a16="http://schemas.microsoft.com/office/drawing/2014/main" id="{BA020412-8205-46DA-AFF9-0B84B5F0A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84" t="7573" r="38698" b="54001"/>
          <a:stretch/>
        </p:blipFill>
        <p:spPr>
          <a:xfrm rot="5400000">
            <a:off x="3993624" y="-966276"/>
            <a:ext cx="4319080" cy="8638151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37F908D-B757-4A65-9B65-1C37642CB00B}"/>
              </a:ext>
            </a:extLst>
          </p:cNvPr>
          <p:cNvSpPr/>
          <p:nvPr/>
        </p:nvSpPr>
        <p:spPr>
          <a:xfrm>
            <a:off x="5716401" y="3320249"/>
            <a:ext cx="4475164" cy="2613824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12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4"/>
            <a:ext cx="9239250" cy="5314950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テキスト が含まれている画像&#10;&#10;高い精度で生成された説明">
            <a:extLst>
              <a:ext uri="{FF2B5EF4-FFF2-40B4-BE49-F238E27FC236}">
                <a16:creationId xmlns:a16="http://schemas.microsoft.com/office/drawing/2014/main" id="{BA020412-8205-46DA-AFF9-0B84B5F0A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84" t="7573" r="38698" b="54001"/>
          <a:stretch/>
        </p:blipFill>
        <p:spPr>
          <a:xfrm rot="5400000">
            <a:off x="3993624" y="-966276"/>
            <a:ext cx="4319080" cy="8638151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37F908D-B757-4A65-9B65-1C37642CB00B}"/>
              </a:ext>
            </a:extLst>
          </p:cNvPr>
          <p:cNvSpPr/>
          <p:nvPr/>
        </p:nvSpPr>
        <p:spPr>
          <a:xfrm>
            <a:off x="5689768" y="1065320"/>
            <a:ext cx="4782472" cy="2254929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4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テキスト が含まれている画像&#10;&#10;高い精度で生成された説明">
            <a:extLst>
              <a:ext uri="{FF2B5EF4-FFF2-40B4-BE49-F238E27FC236}">
                <a16:creationId xmlns:a16="http://schemas.microsoft.com/office/drawing/2014/main" id="{BA020412-8205-46DA-AFF9-0B84B5F0A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42" t="20068" r="3540" b="47075"/>
          <a:stretch/>
        </p:blipFill>
        <p:spPr>
          <a:xfrm rot="5400000">
            <a:off x="3504961" y="-565702"/>
            <a:ext cx="5182078" cy="7837003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C6305DE-8AB5-403C-8EF5-3E58CED0A8ED}"/>
              </a:ext>
            </a:extLst>
          </p:cNvPr>
          <p:cNvSpPr/>
          <p:nvPr/>
        </p:nvSpPr>
        <p:spPr>
          <a:xfrm>
            <a:off x="2024229" y="3204840"/>
            <a:ext cx="4128935" cy="2739000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06DBA8C-275B-4165-A652-31ABE642CC3F}"/>
              </a:ext>
            </a:extLst>
          </p:cNvPr>
          <p:cNvSpPr/>
          <p:nvPr/>
        </p:nvSpPr>
        <p:spPr>
          <a:xfrm>
            <a:off x="6952816" y="695324"/>
            <a:ext cx="3214955" cy="1911990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05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>
              <a:gd name="adj" fmla="val 15807"/>
            </a:avLst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テキスト が含まれている画像&#10;&#10;高い精度で生成された説明">
            <a:extLst>
              <a:ext uri="{FF2B5EF4-FFF2-40B4-BE49-F238E27FC236}">
                <a16:creationId xmlns:a16="http://schemas.microsoft.com/office/drawing/2014/main" id="{BA020412-8205-46DA-AFF9-0B84B5F0A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70" r="2827" b="67495"/>
          <a:stretch/>
        </p:blipFill>
        <p:spPr>
          <a:xfrm rot="5400000">
            <a:off x="3684308" y="-329767"/>
            <a:ext cx="5263326" cy="7313510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48AC6A4-1352-4C50-BAC3-636D35D81A78}"/>
              </a:ext>
            </a:extLst>
          </p:cNvPr>
          <p:cNvSpPr/>
          <p:nvPr/>
        </p:nvSpPr>
        <p:spPr>
          <a:xfrm>
            <a:off x="1859153" y="2359152"/>
            <a:ext cx="4071130" cy="3599499"/>
          </a:xfrm>
          <a:prstGeom prst="roundRect">
            <a:avLst>
              <a:gd name="adj" fmla="val 15807"/>
            </a:avLst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10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テキスト が含まれている画像&#10;&#10;高い精度で生成された説明">
            <a:extLst>
              <a:ext uri="{FF2B5EF4-FFF2-40B4-BE49-F238E27FC236}">
                <a16:creationId xmlns:a16="http://schemas.microsoft.com/office/drawing/2014/main" id="{BA020412-8205-46DA-AFF9-0B84B5F0A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71636" y="-1353312"/>
            <a:ext cx="6163056" cy="956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テキスト が含まれている画像&#10;&#10;高い精度で生成された説明">
            <a:extLst>
              <a:ext uri="{FF2B5EF4-FFF2-40B4-BE49-F238E27FC236}">
                <a16:creationId xmlns:a16="http://schemas.microsoft.com/office/drawing/2014/main" id="{BA020412-8205-46DA-AFF9-0B84B5F0A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" t="67734" r="54482"/>
          <a:stretch/>
        </p:blipFill>
        <p:spPr>
          <a:xfrm rot="5400000">
            <a:off x="3322832" y="325228"/>
            <a:ext cx="5314951" cy="6055144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DB671B1-1DDB-4900-BA00-5F2219140EC0}"/>
              </a:ext>
            </a:extLst>
          </p:cNvPr>
          <p:cNvSpPr/>
          <p:nvPr/>
        </p:nvSpPr>
        <p:spPr>
          <a:xfrm>
            <a:off x="6334125" y="2305050"/>
            <a:ext cx="3705225" cy="3705226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88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テキスト が含まれている画像&#10;&#10;高い精度で生成された説明">
            <a:extLst>
              <a:ext uri="{FF2B5EF4-FFF2-40B4-BE49-F238E27FC236}">
                <a16:creationId xmlns:a16="http://schemas.microsoft.com/office/drawing/2014/main" id="{BA020412-8205-46DA-AFF9-0B84B5F0A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18" t="78788" r="3458"/>
          <a:stretch/>
        </p:blipFill>
        <p:spPr>
          <a:xfrm rot="5400000">
            <a:off x="3438524" y="1638293"/>
            <a:ext cx="5314950" cy="342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3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テキスト が含まれている画像&#10;&#10;高い精度で生成された説明">
            <a:extLst>
              <a:ext uri="{FF2B5EF4-FFF2-40B4-BE49-F238E27FC236}">
                <a16:creationId xmlns:a16="http://schemas.microsoft.com/office/drawing/2014/main" id="{BA020412-8205-46DA-AFF9-0B84B5F0A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4" t="46985" r="48062" b="18580"/>
          <a:stretch/>
        </p:blipFill>
        <p:spPr>
          <a:xfrm rot="5400000">
            <a:off x="3797576" y="-995074"/>
            <a:ext cx="4711176" cy="8695748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C998E09-64ED-416A-9E84-DA1A26E227E9}"/>
              </a:ext>
            </a:extLst>
          </p:cNvPr>
          <p:cNvSpPr/>
          <p:nvPr/>
        </p:nvSpPr>
        <p:spPr>
          <a:xfrm>
            <a:off x="5415379" y="4270159"/>
            <a:ext cx="4669654" cy="1740116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7523B42-56E5-4310-A684-9B661343F4B6}"/>
              </a:ext>
            </a:extLst>
          </p:cNvPr>
          <p:cNvSpPr/>
          <p:nvPr/>
        </p:nvSpPr>
        <p:spPr>
          <a:xfrm>
            <a:off x="1805290" y="4483224"/>
            <a:ext cx="1301894" cy="1343626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E4336B7-40D0-4FA1-8C1D-0B39C5317788}"/>
              </a:ext>
            </a:extLst>
          </p:cNvPr>
          <p:cNvSpPr/>
          <p:nvPr/>
        </p:nvSpPr>
        <p:spPr>
          <a:xfrm>
            <a:off x="6022102" y="3781863"/>
            <a:ext cx="671580" cy="976591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1D2CAFF9-5CB7-4CB4-8FA8-8F796DD44E25}"/>
              </a:ext>
            </a:extLst>
          </p:cNvPr>
          <p:cNvSpPr/>
          <p:nvPr/>
        </p:nvSpPr>
        <p:spPr>
          <a:xfrm>
            <a:off x="6674681" y="3253609"/>
            <a:ext cx="3948603" cy="2459230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05125F9-484B-4084-82C4-698D6451607D}"/>
              </a:ext>
            </a:extLst>
          </p:cNvPr>
          <p:cNvSpPr/>
          <p:nvPr/>
        </p:nvSpPr>
        <p:spPr>
          <a:xfrm>
            <a:off x="5068969" y="922434"/>
            <a:ext cx="5317741" cy="301956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AADB0957-3C13-4BDA-93CC-2D2BCC781053}"/>
              </a:ext>
            </a:extLst>
          </p:cNvPr>
          <p:cNvSpPr/>
          <p:nvPr/>
        </p:nvSpPr>
        <p:spPr>
          <a:xfrm rot="5400000">
            <a:off x="9231989" y="2252581"/>
            <a:ext cx="2507894" cy="301956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55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テキスト が含まれている画像&#10;&#10;高い精度で生成された説明">
            <a:extLst>
              <a:ext uri="{FF2B5EF4-FFF2-40B4-BE49-F238E27FC236}">
                <a16:creationId xmlns:a16="http://schemas.microsoft.com/office/drawing/2014/main" id="{BA020412-8205-46DA-AFF9-0B84B5F0A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4" t="46985" r="46206" b="18580"/>
          <a:stretch/>
        </p:blipFill>
        <p:spPr>
          <a:xfrm rot="5400000">
            <a:off x="3672351" y="-851307"/>
            <a:ext cx="4847300" cy="8408213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C998E09-64ED-416A-9E84-DA1A26E227E9}"/>
              </a:ext>
            </a:extLst>
          </p:cNvPr>
          <p:cNvSpPr/>
          <p:nvPr/>
        </p:nvSpPr>
        <p:spPr>
          <a:xfrm>
            <a:off x="5538847" y="929149"/>
            <a:ext cx="4917801" cy="2644853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7523B42-56E5-4310-A684-9B661343F4B6}"/>
              </a:ext>
            </a:extLst>
          </p:cNvPr>
          <p:cNvSpPr/>
          <p:nvPr/>
        </p:nvSpPr>
        <p:spPr>
          <a:xfrm>
            <a:off x="1891893" y="4314549"/>
            <a:ext cx="1241924" cy="1578814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38E2E39-4FC0-45F0-9142-C70534945EAF}"/>
              </a:ext>
            </a:extLst>
          </p:cNvPr>
          <p:cNvSpPr/>
          <p:nvPr/>
        </p:nvSpPr>
        <p:spPr>
          <a:xfrm>
            <a:off x="6445850" y="1481044"/>
            <a:ext cx="4074190" cy="2644853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1606E778-73F6-4079-92EA-9F50F43A4C05}"/>
              </a:ext>
            </a:extLst>
          </p:cNvPr>
          <p:cNvSpPr/>
          <p:nvPr/>
        </p:nvSpPr>
        <p:spPr>
          <a:xfrm flipH="1">
            <a:off x="9832837" y="4125897"/>
            <a:ext cx="467270" cy="1650553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A00ACD2-9AFD-42A2-8540-5C5CC634C6F4}"/>
              </a:ext>
            </a:extLst>
          </p:cNvPr>
          <p:cNvSpPr/>
          <p:nvPr/>
        </p:nvSpPr>
        <p:spPr>
          <a:xfrm rot="19563710" flipH="1">
            <a:off x="5213639" y="801355"/>
            <a:ext cx="703422" cy="1060441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16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"/>
    </mc:Choice>
    <mc:Fallback xmlns="">
      <p:transition spd="slow" advClick="0" advTm="25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テキスト が含まれている画像&#10;&#10;高い精度で生成された説明">
            <a:extLst>
              <a:ext uri="{FF2B5EF4-FFF2-40B4-BE49-F238E27FC236}">
                <a16:creationId xmlns:a16="http://schemas.microsoft.com/office/drawing/2014/main" id="{BA020412-8205-46DA-AFF9-0B84B5F0A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55" t="41044" r="6144" b="20994"/>
          <a:stretch/>
        </p:blipFill>
        <p:spPr>
          <a:xfrm rot="5400000">
            <a:off x="3495689" y="-571057"/>
            <a:ext cx="5314950" cy="7847714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A588D87-3071-4992-A73A-20ECBA12ADA0}"/>
              </a:ext>
            </a:extLst>
          </p:cNvPr>
          <p:cNvSpPr/>
          <p:nvPr/>
        </p:nvSpPr>
        <p:spPr>
          <a:xfrm>
            <a:off x="7693585" y="695325"/>
            <a:ext cx="2755433" cy="3494935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B4DD3B4-EABE-4A70-96D5-EF0BC129F8B8}"/>
              </a:ext>
            </a:extLst>
          </p:cNvPr>
          <p:cNvSpPr/>
          <p:nvPr/>
        </p:nvSpPr>
        <p:spPr>
          <a:xfrm>
            <a:off x="2212415" y="4252404"/>
            <a:ext cx="4572000" cy="1757871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D07FDE3-4BF2-461F-9EA9-73B0FDF49449}"/>
              </a:ext>
            </a:extLst>
          </p:cNvPr>
          <p:cNvSpPr/>
          <p:nvPr/>
        </p:nvSpPr>
        <p:spPr>
          <a:xfrm>
            <a:off x="4180002" y="3852909"/>
            <a:ext cx="636827" cy="596376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336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"/>
    </mc:Choice>
    <mc:Fallback xmlns="">
      <p:transition spd="slow" advClick="0" advTm="25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95682" y="695325"/>
            <a:ext cx="9239250" cy="5314950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テキスト が含まれている画像&#10;&#10;高い精度で生成された説明">
            <a:extLst>
              <a:ext uri="{FF2B5EF4-FFF2-40B4-BE49-F238E27FC236}">
                <a16:creationId xmlns:a16="http://schemas.microsoft.com/office/drawing/2014/main" id="{BA020412-8205-46DA-AFF9-0B84B5F0A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55" t="41044" r="6144" b="20994"/>
          <a:stretch/>
        </p:blipFill>
        <p:spPr>
          <a:xfrm rot="5400000">
            <a:off x="3530143" y="-571057"/>
            <a:ext cx="5314950" cy="7847714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A588D87-3071-4992-A73A-20ECBA12ADA0}"/>
              </a:ext>
            </a:extLst>
          </p:cNvPr>
          <p:cNvSpPr/>
          <p:nvPr/>
        </p:nvSpPr>
        <p:spPr>
          <a:xfrm>
            <a:off x="7693585" y="695325"/>
            <a:ext cx="2755433" cy="3459471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B4DD3B4-EABE-4A70-96D5-EF0BC129F8B8}"/>
              </a:ext>
            </a:extLst>
          </p:cNvPr>
          <p:cNvSpPr/>
          <p:nvPr/>
        </p:nvSpPr>
        <p:spPr>
          <a:xfrm>
            <a:off x="6611798" y="4154796"/>
            <a:ext cx="3641911" cy="1855479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D07FDE3-4BF2-461F-9EA9-73B0FDF49449}"/>
              </a:ext>
            </a:extLst>
          </p:cNvPr>
          <p:cNvSpPr/>
          <p:nvPr/>
        </p:nvSpPr>
        <p:spPr>
          <a:xfrm>
            <a:off x="7174506" y="3759000"/>
            <a:ext cx="921929" cy="596376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3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42417" y="605811"/>
            <a:ext cx="9239250" cy="5314950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テキスト が含まれている画像&#10;&#10;高い精度で生成された説明">
            <a:extLst>
              <a:ext uri="{FF2B5EF4-FFF2-40B4-BE49-F238E27FC236}">
                <a16:creationId xmlns:a16="http://schemas.microsoft.com/office/drawing/2014/main" id="{BA020412-8205-46DA-AFF9-0B84B5F0A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" t="-928" r="68102" b="67031"/>
          <a:stretch/>
        </p:blipFill>
        <p:spPr>
          <a:xfrm rot="5400000">
            <a:off x="3803013" y="-865294"/>
            <a:ext cx="4984906" cy="8410945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1D875CF-3C54-46B5-993D-E0C4E6D496BB}"/>
              </a:ext>
            </a:extLst>
          </p:cNvPr>
          <p:cNvSpPr/>
          <p:nvPr/>
        </p:nvSpPr>
        <p:spPr>
          <a:xfrm>
            <a:off x="1970843" y="3959442"/>
            <a:ext cx="4429957" cy="1873190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81E352E-93C3-45ED-A78A-B3B68C979841}"/>
              </a:ext>
            </a:extLst>
          </p:cNvPr>
          <p:cNvSpPr/>
          <p:nvPr/>
        </p:nvSpPr>
        <p:spPr>
          <a:xfrm>
            <a:off x="1970843" y="3124940"/>
            <a:ext cx="3932950" cy="2118807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5C31B22-773E-4335-86CE-D65DB70C72FC}"/>
              </a:ext>
            </a:extLst>
          </p:cNvPr>
          <p:cNvSpPr/>
          <p:nvPr/>
        </p:nvSpPr>
        <p:spPr>
          <a:xfrm>
            <a:off x="6096000" y="5310326"/>
            <a:ext cx="4237750" cy="522306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85EBEF10-B504-48C2-958B-D342749EEB93}"/>
              </a:ext>
            </a:extLst>
          </p:cNvPr>
          <p:cNvSpPr/>
          <p:nvPr/>
        </p:nvSpPr>
        <p:spPr>
          <a:xfrm>
            <a:off x="1691061" y="2740980"/>
            <a:ext cx="3521754" cy="522306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26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テキスト が含まれている画像&#10;&#10;高い精度で生成された説明">
            <a:extLst>
              <a:ext uri="{FF2B5EF4-FFF2-40B4-BE49-F238E27FC236}">
                <a16:creationId xmlns:a16="http://schemas.microsoft.com/office/drawing/2014/main" id="{BA020412-8205-46DA-AFF9-0B84B5F0A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" t="-928" r="68102" b="67031"/>
          <a:stretch/>
        </p:blipFill>
        <p:spPr>
          <a:xfrm rot="5400000">
            <a:off x="3803013" y="-865294"/>
            <a:ext cx="4984906" cy="8410945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1D875CF-3C54-46B5-993D-E0C4E6D496BB}"/>
              </a:ext>
            </a:extLst>
          </p:cNvPr>
          <p:cNvSpPr/>
          <p:nvPr/>
        </p:nvSpPr>
        <p:spPr>
          <a:xfrm>
            <a:off x="1921880" y="852299"/>
            <a:ext cx="4514431" cy="1873191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81E352E-93C3-45ED-A78A-B3B68C979841}"/>
              </a:ext>
            </a:extLst>
          </p:cNvPr>
          <p:cNvSpPr/>
          <p:nvPr/>
        </p:nvSpPr>
        <p:spPr>
          <a:xfrm>
            <a:off x="5149048" y="1435266"/>
            <a:ext cx="946951" cy="1873191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64B4E8B-4B7D-43CA-A211-09421F6BA311}"/>
              </a:ext>
            </a:extLst>
          </p:cNvPr>
          <p:cNvSpPr/>
          <p:nvPr/>
        </p:nvSpPr>
        <p:spPr>
          <a:xfrm>
            <a:off x="1627294" y="2414726"/>
            <a:ext cx="3521754" cy="1589496"/>
          </a:xfrm>
          <a:prstGeom prst="round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6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theme/theme1.xml><?xml version="1.0" encoding="utf-8"?>
<a:theme xmlns:a="http://schemas.openxmlformats.org/drawingml/2006/main" name="アトラス">
  <a:themeElements>
    <a:clrScheme name="ユーザー定義 6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FD5FF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TM16401371[[fn=アトラス]]</Template>
  <TotalTime>110</TotalTime>
  <Words>16</Words>
  <Application>Microsoft Office PowerPoint</Application>
  <PresentationFormat>ワイド画面</PresentationFormat>
  <Paragraphs>12</Paragraphs>
  <Slides>14</Slides>
  <Notes>2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HandwritingWeCan Medium</vt:lpstr>
      <vt:lpstr>UD デジタル 教科書体 NK-B</vt:lpstr>
      <vt:lpstr>游ゴシック</vt:lpstr>
      <vt:lpstr>Calibri Light</vt:lpstr>
      <vt:lpstr>Rockwell</vt:lpstr>
      <vt:lpstr>Wingdings</vt:lpstr>
      <vt:lpstr>アトラス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Ressponse</dc:title>
  <dc:creator>西口由紀</dc:creator>
  <cp:lastModifiedBy>西口由紀</cp:lastModifiedBy>
  <cp:revision>55</cp:revision>
  <dcterms:created xsi:type="dcterms:W3CDTF">2018-09-16T03:14:23Z</dcterms:created>
  <dcterms:modified xsi:type="dcterms:W3CDTF">2019-01-25T16:39:03Z</dcterms:modified>
</cp:coreProperties>
</file>