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8"/>
  </p:notesMasterIdLst>
  <p:sldIdLst>
    <p:sldId id="256" r:id="rId5"/>
    <p:sldId id="257" r:id="rId6"/>
    <p:sldId id="260" r:id="rId7"/>
    <p:sldId id="261" r:id="rId8"/>
    <p:sldId id="262" r:id="rId9"/>
    <p:sldId id="265" r:id="rId10"/>
    <p:sldId id="266" r:id="rId11"/>
    <p:sldId id="263" r:id="rId12"/>
    <p:sldId id="272" r:id="rId13"/>
    <p:sldId id="269" r:id="rId14"/>
    <p:sldId id="274" r:id="rId15"/>
    <p:sldId id="273" r:id="rId16"/>
    <p:sldId id="271" r:id="rId17"/>
    <p:sldId id="275" r:id="rId18"/>
    <p:sldId id="270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3" r:id="rId34"/>
    <p:sldId id="294" r:id="rId35"/>
    <p:sldId id="301" r:id="rId36"/>
    <p:sldId id="303" r:id="rId37"/>
    <p:sldId id="306" r:id="rId38"/>
    <p:sldId id="308" r:id="rId39"/>
    <p:sldId id="307" r:id="rId40"/>
    <p:sldId id="305" r:id="rId41"/>
    <p:sldId id="309" r:id="rId42"/>
    <p:sldId id="302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297" r:id="rId51"/>
    <p:sldId id="298" r:id="rId52"/>
    <p:sldId id="295" r:id="rId53"/>
    <p:sldId id="296" r:id="rId54"/>
    <p:sldId id="299" r:id="rId55"/>
    <p:sldId id="300" r:id="rId56"/>
    <p:sldId id="318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D24E"/>
    <a:srgbClr val="63D763"/>
    <a:srgbClr val="62D559"/>
    <a:srgbClr val="58D67C"/>
    <a:srgbClr val="5FD75F"/>
    <a:srgbClr val="59D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F2C19-D1A1-4F3A-96D8-37BB1837C15F}" type="datetimeFigureOut">
              <a:rPr kumimoji="1" lang="ja-JP" altLang="en-US" smtClean="0"/>
              <a:t>2019/1/26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66049-5556-464D-AAB8-9AF867C38B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0834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8C2C5-6759-4DBE-ACCE-4403898D7E7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05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8C2C5-6759-4DBE-ACCE-4403898D7E7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159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181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9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289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6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37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463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25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00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678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31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478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494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80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73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73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07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61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54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29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38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74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23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77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08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077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734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28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658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591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128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725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54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kumimoji="1"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71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kumimoji="1"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kumimoji="1"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5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kumimoji="1"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1C19EA0E-9613-45AB-B432-5E908846E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0597" y="1850041"/>
            <a:ext cx="6959446" cy="1662475"/>
          </a:xfrm>
        </p:spPr>
        <p:txBody>
          <a:bodyPr>
            <a:normAutofit/>
          </a:bodyPr>
          <a:lstStyle/>
          <a:p>
            <a:r>
              <a:rPr kumimoji="1" lang="en-US" altLang="ja-JP" sz="7200" b="1" dirty="0" err="1">
                <a:solidFill>
                  <a:schemeClr val="bg2">
                    <a:lumMod val="90000"/>
                  </a:schemeClr>
                </a:solidFill>
                <a:latin typeface="HandwritingWeCan Medium" panose="020F0500000000000000" pitchFamily="34" charset="0"/>
              </a:rPr>
              <a:t>Ressponse</a:t>
            </a:r>
            <a:endParaRPr kumimoji="1" lang="ja-JP" altLang="en-US" sz="7200" b="1" dirty="0">
              <a:solidFill>
                <a:schemeClr val="bg2">
                  <a:lumMod val="90000"/>
                </a:schemeClr>
              </a:solidFill>
              <a:latin typeface="HandwritingWeCan Medium" panose="020F0500000000000000" pitchFamily="34" charset="0"/>
            </a:endParaRPr>
          </a:p>
        </p:txBody>
      </p:sp>
      <p:sp>
        <p:nvSpPr>
          <p:cNvPr id="7" name="字幕 6">
            <a:extLst>
              <a:ext uri="{FF2B5EF4-FFF2-40B4-BE49-F238E27FC236}">
                <a16:creationId xmlns:a16="http://schemas.microsoft.com/office/drawing/2014/main" id="{0CF8324A-E036-40E9-B6FE-8BE2646B7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938" y="3783690"/>
            <a:ext cx="5414125" cy="1196717"/>
          </a:xfrm>
        </p:spPr>
        <p:txBody>
          <a:bodyPr>
            <a:normAutofit/>
          </a:bodyPr>
          <a:lstStyle/>
          <a:p>
            <a:r>
              <a:rPr kumimoji="1" lang="ja-JP" altLang="en-US" sz="4800" b="1" dirty="0">
                <a:solidFill>
                  <a:schemeClr val="bg2">
                    <a:lumMod val="9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はんのう</a:t>
            </a:r>
          </a:p>
        </p:txBody>
      </p:sp>
      <p:sp>
        <p:nvSpPr>
          <p:cNvPr id="34" name="タイトル 5">
            <a:extLst>
              <a:ext uri="{FF2B5EF4-FFF2-40B4-BE49-F238E27FC236}">
                <a16:creationId xmlns:a16="http://schemas.microsoft.com/office/drawing/2014/main" id="{1FA5C0BA-063B-44B8-9B28-13676A274E28}"/>
              </a:ext>
            </a:extLst>
          </p:cNvPr>
          <p:cNvSpPr txBox="1">
            <a:spLocks/>
          </p:cNvSpPr>
          <p:nvPr/>
        </p:nvSpPr>
        <p:spPr>
          <a:xfrm>
            <a:off x="2588228" y="1923277"/>
            <a:ext cx="6959446" cy="1662475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54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7200" b="1" dirty="0" err="1">
                <a:solidFill>
                  <a:srgbClr val="002060"/>
                </a:solidFill>
                <a:latin typeface="HandwritingWeCan Medium" panose="020F0500000000000000" pitchFamily="34" charset="0"/>
              </a:rPr>
              <a:t>Ressponse</a:t>
            </a:r>
            <a:endParaRPr lang="ja-JP" altLang="en-US" sz="7200" b="1" dirty="0">
              <a:solidFill>
                <a:srgbClr val="002060"/>
              </a:solidFill>
              <a:latin typeface="HandwritingWeCan Medium" panose="020F0500000000000000" pitchFamily="34" charset="0"/>
            </a:endParaRPr>
          </a:p>
        </p:txBody>
      </p:sp>
      <p:sp>
        <p:nvSpPr>
          <p:cNvPr id="36" name="字幕 6">
            <a:extLst>
              <a:ext uri="{FF2B5EF4-FFF2-40B4-BE49-F238E27FC236}">
                <a16:creationId xmlns:a16="http://schemas.microsoft.com/office/drawing/2014/main" id="{6A6C2EF7-7A8C-4BDC-AB7A-81E1AE812981}"/>
              </a:ext>
            </a:extLst>
          </p:cNvPr>
          <p:cNvSpPr txBox="1">
            <a:spLocks/>
          </p:cNvSpPr>
          <p:nvPr/>
        </p:nvSpPr>
        <p:spPr>
          <a:xfrm>
            <a:off x="3460375" y="3852470"/>
            <a:ext cx="5414125" cy="1196717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800" b="1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はんのう</a:t>
            </a:r>
          </a:p>
        </p:txBody>
      </p:sp>
      <p:pic>
        <p:nvPicPr>
          <p:cNvPr id="8" name="音声 010">
            <a:hlinkClick r:id="" action="ppaction://media"/>
            <a:extLst>
              <a:ext uri="{FF2B5EF4-FFF2-40B4-BE49-F238E27FC236}">
                <a16:creationId xmlns:a16="http://schemas.microsoft.com/office/drawing/2014/main" id="{8DBF890F-64CE-4566-9646-A823DBBDF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0508" y="5935069"/>
            <a:ext cx="487363" cy="48736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B7EBE0-6217-490B-B687-ED249F2C1BB0}"/>
              </a:ext>
            </a:extLst>
          </p:cNvPr>
          <p:cNvSpPr txBox="1"/>
          <p:nvPr/>
        </p:nvSpPr>
        <p:spPr>
          <a:xfrm>
            <a:off x="356984" y="6028283"/>
            <a:ext cx="336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大分大学教育学部附属小学校　　</a:t>
            </a:r>
            <a:endParaRPr kumimoji="1" lang="en-US" altLang="ja-JP" dirty="0"/>
          </a:p>
          <a:p>
            <a:r>
              <a:rPr kumimoji="1" lang="ja-JP" altLang="en-US" dirty="0"/>
              <a:t>大阪市立新森小路小学校</a:t>
            </a:r>
          </a:p>
        </p:txBody>
      </p:sp>
    </p:spTree>
    <p:extLst>
      <p:ext uri="{BB962C8B-B14F-4D97-AF65-F5344CB8AC3E}">
        <p14:creationId xmlns:p14="http://schemas.microsoft.com/office/powerpoint/2010/main" val="19775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6" r="60046" b="72928"/>
          <a:stretch/>
        </p:blipFill>
        <p:spPr>
          <a:xfrm rot="5400000">
            <a:off x="3898394" y="392386"/>
            <a:ext cx="5252714" cy="5858591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77D29A4-FEF4-4071-A85C-2419187FC8C5}"/>
              </a:ext>
            </a:extLst>
          </p:cNvPr>
          <p:cNvSpPr/>
          <p:nvPr/>
        </p:nvSpPr>
        <p:spPr>
          <a:xfrm>
            <a:off x="1685939" y="2867487"/>
            <a:ext cx="2770651" cy="2947387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C837D3B-E5A0-4359-B13E-73A3813983C5}"/>
              </a:ext>
            </a:extLst>
          </p:cNvPr>
          <p:cNvSpPr/>
          <p:nvPr/>
        </p:nvSpPr>
        <p:spPr>
          <a:xfrm>
            <a:off x="3950563" y="1043126"/>
            <a:ext cx="1802167" cy="439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15E0EC4-C48C-4F83-A370-3A65570D73B5}"/>
              </a:ext>
            </a:extLst>
          </p:cNvPr>
          <p:cNvSpPr/>
          <p:nvPr/>
        </p:nvSpPr>
        <p:spPr>
          <a:xfrm>
            <a:off x="4456589" y="1482571"/>
            <a:ext cx="3530733" cy="6924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42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75" t="23226" r="46880" b="51678"/>
          <a:stretch/>
        </p:blipFill>
        <p:spPr>
          <a:xfrm rot="5400000">
            <a:off x="3540406" y="428510"/>
            <a:ext cx="5314951" cy="5848583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888F3F2-2438-4B07-BCDC-4CD67FD9A1A4}"/>
              </a:ext>
            </a:extLst>
          </p:cNvPr>
          <p:cNvSpPr/>
          <p:nvPr/>
        </p:nvSpPr>
        <p:spPr>
          <a:xfrm>
            <a:off x="7776441" y="3968319"/>
            <a:ext cx="2281959" cy="197972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E5B37B7-5F80-4134-ABB5-E9157AD71217}"/>
              </a:ext>
            </a:extLst>
          </p:cNvPr>
          <p:cNvSpPr/>
          <p:nvPr/>
        </p:nvSpPr>
        <p:spPr>
          <a:xfrm>
            <a:off x="5457543" y="1398954"/>
            <a:ext cx="3287872" cy="664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96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55" t="963" r="31248" b="71828"/>
          <a:stretch/>
        </p:blipFill>
        <p:spPr>
          <a:xfrm rot="5400000">
            <a:off x="3526494" y="-406328"/>
            <a:ext cx="5314951" cy="7518259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5C6C2B1-7673-4A0F-B871-B742C371E2EC}"/>
              </a:ext>
            </a:extLst>
          </p:cNvPr>
          <p:cNvSpPr/>
          <p:nvPr/>
        </p:nvSpPr>
        <p:spPr>
          <a:xfrm>
            <a:off x="2317072" y="3429001"/>
            <a:ext cx="3320249" cy="2581274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065100-0D0D-4E8E-BE21-72D7284225EC}"/>
              </a:ext>
            </a:extLst>
          </p:cNvPr>
          <p:cNvSpPr/>
          <p:nvPr/>
        </p:nvSpPr>
        <p:spPr>
          <a:xfrm>
            <a:off x="2869538" y="1730008"/>
            <a:ext cx="3320248" cy="919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728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42416" y="695326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77" t="16264" r="10128" b="65693"/>
          <a:stretch/>
        </p:blipFill>
        <p:spPr>
          <a:xfrm rot="5400000">
            <a:off x="3450798" y="1280908"/>
            <a:ext cx="5290402" cy="4119239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00B217A-4D9A-43DB-9E03-A2CA3A3F39CA}"/>
              </a:ext>
            </a:extLst>
          </p:cNvPr>
          <p:cNvSpPr/>
          <p:nvPr/>
        </p:nvSpPr>
        <p:spPr>
          <a:xfrm>
            <a:off x="7670307" y="4861568"/>
            <a:ext cx="1606858" cy="1148708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2EFC46D-8BA6-44E5-8C97-6C5C47A7C168}"/>
              </a:ext>
            </a:extLst>
          </p:cNvPr>
          <p:cNvSpPr/>
          <p:nvPr/>
        </p:nvSpPr>
        <p:spPr>
          <a:xfrm>
            <a:off x="4509477" y="1570893"/>
            <a:ext cx="2993292" cy="664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75" t="1060" r="6564" b="69873"/>
          <a:stretch/>
        </p:blipFill>
        <p:spPr>
          <a:xfrm rot="5400000">
            <a:off x="3835026" y="-799024"/>
            <a:ext cx="4636276" cy="8456047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7B8FD5D-B50D-4A3B-BD2C-A269D0849544}"/>
              </a:ext>
            </a:extLst>
          </p:cNvPr>
          <p:cNvSpPr/>
          <p:nvPr/>
        </p:nvSpPr>
        <p:spPr>
          <a:xfrm>
            <a:off x="2733504" y="985787"/>
            <a:ext cx="239201" cy="250147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3BF9911A-FEA9-4169-B03A-BCD51EAB1E91}"/>
              </a:ext>
            </a:extLst>
          </p:cNvPr>
          <p:cNvSpPr/>
          <p:nvPr/>
        </p:nvSpPr>
        <p:spPr>
          <a:xfrm>
            <a:off x="1850093" y="1651247"/>
            <a:ext cx="298303" cy="304891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9F9A26B-B790-4299-AFAA-B760A0E62FDD}"/>
              </a:ext>
            </a:extLst>
          </p:cNvPr>
          <p:cNvSpPr/>
          <p:nvPr/>
        </p:nvSpPr>
        <p:spPr>
          <a:xfrm>
            <a:off x="5869354" y="4564183"/>
            <a:ext cx="4134338" cy="711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41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59024" y="-1417320"/>
            <a:ext cx="6473952" cy="969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7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8" name="タイトル 5">
            <a:extLst>
              <a:ext uri="{FF2B5EF4-FFF2-40B4-BE49-F238E27FC236}">
                <a16:creationId xmlns:a16="http://schemas.microsoft.com/office/drawing/2014/main" id="{11100338-C5EA-40CD-8982-58C0DD762D83}"/>
              </a:ext>
            </a:extLst>
          </p:cNvPr>
          <p:cNvSpPr txBox="1">
            <a:spLocks/>
          </p:cNvSpPr>
          <p:nvPr/>
        </p:nvSpPr>
        <p:spPr>
          <a:xfrm>
            <a:off x="2661330" y="2669310"/>
            <a:ext cx="6959446" cy="1662475"/>
          </a:xfrm>
          <a:prstGeom prst="rect">
            <a:avLst/>
          </a:prstGeom>
        </p:spPr>
        <p:txBody>
          <a:bodyPr vert="horz" lIns="228600" tIns="228600" rIns="228600" bIns="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54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-150" normalizeH="0" baseline="0" noProof="0" dirty="0">
                <a:ln>
                  <a:noFill/>
                </a:ln>
                <a:solidFill>
                  <a:srgbClr val="E0E0E0">
                    <a:lumMod val="90000"/>
                  </a:srgbClr>
                </a:solidFill>
                <a:effectLst/>
                <a:uLnTx/>
                <a:uFillTx/>
                <a:latin typeface="HandwritingWeCan Medium" panose="020F0500000000000000" pitchFamily="34" charset="0"/>
                <a:ea typeface="ＭＳ Ｐゴシック" panose="020B0600070205080204" pitchFamily="50" charset="-128"/>
                <a:cs typeface="+mj-cs"/>
              </a:rPr>
              <a:t>Warm-Hearted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200" b="1" i="0" u="none" strike="noStrike" kern="1200" cap="none" spc="-150" normalizeH="0" baseline="0" noProof="0" dirty="0">
              <a:ln>
                <a:noFill/>
              </a:ln>
              <a:solidFill>
                <a:srgbClr val="E0E0E0">
                  <a:lumMod val="90000"/>
                </a:srgbClr>
              </a:solidFill>
              <a:effectLst/>
              <a:uLnTx/>
              <a:uFillTx/>
              <a:latin typeface="HandwritingWeCan Medium" panose="020F0500000000000000" pitchFamily="34" charset="0"/>
              <a:ea typeface="ＭＳ Ｐゴシック" panose="020B0600070205080204" pitchFamily="50" charset="-128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-150" normalizeH="0" baseline="0" noProof="0" dirty="0">
                <a:ln>
                  <a:noFill/>
                </a:ln>
                <a:solidFill>
                  <a:srgbClr val="E0E0E0">
                    <a:lumMod val="90000"/>
                  </a:srgbClr>
                </a:solidFill>
                <a:effectLst/>
                <a:uLnTx/>
                <a:uFillTx/>
                <a:latin typeface="HandwritingWeCan Medium" panose="020F0500000000000000" pitchFamily="34" charset="0"/>
                <a:ea typeface="ＭＳ Ｐゴシック" panose="020B0600070205080204" pitchFamily="50" charset="-128"/>
                <a:cs typeface="+mj-cs"/>
              </a:rPr>
              <a:t>interaction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72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ndwritingWeCan Medium" panose="020F0500000000000000" pitchFamily="34" charset="0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34" name="タイトル 5">
            <a:extLst>
              <a:ext uri="{FF2B5EF4-FFF2-40B4-BE49-F238E27FC236}">
                <a16:creationId xmlns:a16="http://schemas.microsoft.com/office/drawing/2014/main" id="{1FA5C0BA-063B-44B8-9B28-13676A274E28}"/>
              </a:ext>
            </a:extLst>
          </p:cNvPr>
          <p:cNvSpPr txBox="1">
            <a:spLocks/>
          </p:cNvSpPr>
          <p:nvPr/>
        </p:nvSpPr>
        <p:spPr>
          <a:xfrm>
            <a:off x="2485118" y="2598469"/>
            <a:ext cx="6959446" cy="1662475"/>
          </a:xfrm>
          <a:prstGeom prst="rect">
            <a:avLst/>
          </a:prstGeom>
        </p:spPr>
        <p:txBody>
          <a:bodyPr vert="horz" lIns="228600" tIns="228600" rIns="228600" bIns="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54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-15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andwritingWeCan Medium" panose="020F0500000000000000" pitchFamily="34" charset="0"/>
                <a:ea typeface="ＭＳ Ｐゴシック" panose="020B0600070205080204" pitchFamily="50" charset="-128"/>
                <a:cs typeface="+mj-cs"/>
              </a:rPr>
              <a:t>Warm-Hearted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200" b="1" i="0" u="none" strike="noStrike" kern="1200" cap="none" spc="-15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HandwritingWeCan Medium" panose="020F0500000000000000" pitchFamily="34" charset="0"/>
              <a:ea typeface="ＭＳ Ｐゴシック" panose="020B0600070205080204" pitchFamily="50" charset="-128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-15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andwritingWeCan Medium" panose="020F0500000000000000" pitchFamily="34" charset="0"/>
                <a:ea typeface="ＭＳ Ｐゴシック" panose="020B0600070205080204" pitchFamily="50" charset="-128"/>
                <a:cs typeface="+mj-cs"/>
              </a:rPr>
              <a:t>interaction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72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ndwritingWeCan Medium" panose="020F0500000000000000" pitchFamily="34" charset="0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39" name="字幕 6">
            <a:extLst>
              <a:ext uri="{FF2B5EF4-FFF2-40B4-BE49-F238E27FC236}">
                <a16:creationId xmlns:a16="http://schemas.microsoft.com/office/drawing/2014/main" id="{72EAC366-D864-4D9B-957E-9EA4DA340EB9}"/>
              </a:ext>
            </a:extLst>
          </p:cNvPr>
          <p:cNvSpPr txBox="1">
            <a:spLocks/>
          </p:cNvSpPr>
          <p:nvPr/>
        </p:nvSpPr>
        <p:spPr>
          <a:xfrm>
            <a:off x="3457129" y="4129144"/>
            <a:ext cx="5414125" cy="1196717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D5FF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0E0E0">
                    <a:lumMod val="9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あたたかいことば</a:t>
            </a:r>
          </a:p>
        </p:txBody>
      </p:sp>
      <p:sp>
        <p:nvSpPr>
          <p:cNvPr id="36" name="字幕 6">
            <a:extLst>
              <a:ext uri="{FF2B5EF4-FFF2-40B4-BE49-F238E27FC236}">
                <a16:creationId xmlns:a16="http://schemas.microsoft.com/office/drawing/2014/main" id="{6A6C2EF7-7A8C-4BDC-AB7A-81E1AE812981}"/>
              </a:ext>
            </a:extLst>
          </p:cNvPr>
          <p:cNvSpPr txBox="1">
            <a:spLocks/>
          </p:cNvSpPr>
          <p:nvPr/>
        </p:nvSpPr>
        <p:spPr>
          <a:xfrm>
            <a:off x="3360888" y="4102332"/>
            <a:ext cx="5414125" cy="1196717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D5FF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あたたかいことば</a:t>
            </a:r>
          </a:p>
        </p:txBody>
      </p:sp>
      <p:pic>
        <p:nvPicPr>
          <p:cNvPr id="2" name="音声 013">
            <a:hlinkClick r:id="" action="ppaction://media"/>
            <a:extLst>
              <a:ext uri="{FF2B5EF4-FFF2-40B4-BE49-F238E27FC236}">
                <a16:creationId xmlns:a16="http://schemas.microsoft.com/office/drawing/2014/main" id="{96A287F3-B4A3-417C-837E-71C6D35EE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8654" y="5791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3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 descr="テキスト が含まれている画像&#10;&#10;高い精度で生成された説明">
            <a:extLst>
              <a:ext uri="{FF2B5EF4-FFF2-40B4-BE49-F238E27FC236}">
                <a16:creationId xmlns:a16="http://schemas.microsoft.com/office/drawing/2014/main" id="{BA020412-8205-46DA-AFF9-0B84B5F0A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" t="67734" r="54482"/>
          <a:stretch/>
        </p:blipFill>
        <p:spPr>
          <a:xfrm rot="5400000">
            <a:off x="3322832" y="325228"/>
            <a:ext cx="5314951" cy="6055144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DB671B1-1DDB-4900-BA00-5F2219140EC0}"/>
              </a:ext>
            </a:extLst>
          </p:cNvPr>
          <p:cNvSpPr/>
          <p:nvPr/>
        </p:nvSpPr>
        <p:spPr>
          <a:xfrm>
            <a:off x="6334125" y="2305050"/>
            <a:ext cx="3705225" cy="3705226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77A322D-EC03-4CB7-8E0E-9A1B749F6A25}"/>
              </a:ext>
            </a:extLst>
          </p:cNvPr>
          <p:cNvSpPr/>
          <p:nvPr/>
        </p:nvSpPr>
        <p:spPr>
          <a:xfrm>
            <a:off x="4483661" y="1375508"/>
            <a:ext cx="4238308" cy="437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61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 descr="テキスト が含まれている画像&#10;&#10;高い精度で生成された説明">
            <a:extLst>
              <a:ext uri="{FF2B5EF4-FFF2-40B4-BE49-F238E27FC236}">
                <a16:creationId xmlns:a16="http://schemas.microsoft.com/office/drawing/2014/main" id="{BA020412-8205-46DA-AFF9-0B84B5F0A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18" t="78788" r="3458"/>
          <a:stretch/>
        </p:blipFill>
        <p:spPr>
          <a:xfrm rot="5400000">
            <a:off x="3438524" y="1638293"/>
            <a:ext cx="5314950" cy="342901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E94FF29-9E17-4552-8FA3-DFC59935D23B}"/>
              </a:ext>
            </a:extLst>
          </p:cNvPr>
          <p:cNvSpPr/>
          <p:nvPr/>
        </p:nvSpPr>
        <p:spPr>
          <a:xfrm>
            <a:off x="5179230" y="1727201"/>
            <a:ext cx="2401693" cy="437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23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 descr="テキスト が含まれている画像&#10;&#10;高い精度で生成された説明">
            <a:extLst>
              <a:ext uri="{FF2B5EF4-FFF2-40B4-BE49-F238E27FC236}">
                <a16:creationId xmlns:a16="http://schemas.microsoft.com/office/drawing/2014/main" id="{BA020412-8205-46DA-AFF9-0B84B5F0A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4" t="46985" r="48062" b="18580"/>
          <a:stretch/>
        </p:blipFill>
        <p:spPr>
          <a:xfrm rot="5400000">
            <a:off x="3797576" y="-995074"/>
            <a:ext cx="4711176" cy="8695748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C998E09-64ED-416A-9E84-DA1A26E227E9}"/>
              </a:ext>
            </a:extLst>
          </p:cNvPr>
          <p:cNvSpPr/>
          <p:nvPr/>
        </p:nvSpPr>
        <p:spPr>
          <a:xfrm>
            <a:off x="5415379" y="4270159"/>
            <a:ext cx="4669654" cy="1740116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57523B42-56E5-4310-A684-9B661343F4B6}"/>
              </a:ext>
            </a:extLst>
          </p:cNvPr>
          <p:cNvSpPr/>
          <p:nvPr/>
        </p:nvSpPr>
        <p:spPr>
          <a:xfrm>
            <a:off x="1805290" y="4483224"/>
            <a:ext cx="1301894" cy="1343626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E4336B7-40D0-4FA1-8C1D-0B39C5317788}"/>
              </a:ext>
            </a:extLst>
          </p:cNvPr>
          <p:cNvSpPr/>
          <p:nvPr/>
        </p:nvSpPr>
        <p:spPr>
          <a:xfrm>
            <a:off x="6022102" y="3781863"/>
            <a:ext cx="671580" cy="976591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1D2CAFF9-5CB7-4CB4-8FA8-8F796DD44E25}"/>
              </a:ext>
            </a:extLst>
          </p:cNvPr>
          <p:cNvSpPr/>
          <p:nvPr/>
        </p:nvSpPr>
        <p:spPr>
          <a:xfrm>
            <a:off x="6674681" y="3253609"/>
            <a:ext cx="3948603" cy="245923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05125F9-484B-4084-82C4-698D6451607D}"/>
              </a:ext>
            </a:extLst>
          </p:cNvPr>
          <p:cNvSpPr/>
          <p:nvPr/>
        </p:nvSpPr>
        <p:spPr>
          <a:xfrm>
            <a:off x="5068969" y="922434"/>
            <a:ext cx="5317741" cy="301956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AADB0957-3C13-4BDA-93CC-2D2BCC781053}"/>
              </a:ext>
            </a:extLst>
          </p:cNvPr>
          <p:cNvSpPr/>
          <p:nvPr/>
        </p:nvSpPr>
        <p:spPr>
          <a:xfrm rot="5400000">
            <a:off x="9231989" y="2252581"/>
            <a:ext cx="2507894" cy="301956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B5A639C-E9B8-4F7C-A8FF-B30B2B6A38D7}"/>
              </a:ext>
            </a:extLst>
          </p:cNvPr>
          <p:cNvSpPr/>
          <p:nvPr/>
        </p:nvSpPr>
        <p:spPr>
          <a:xfrm>
            <a:off x="6022101" y="2240940"/>
            <a:ext cx="4041105" cy="710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85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617E4CA-7B8B-4CBA-8C7E-A182A63FF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126" b="97516" l="1460" r="30838">
                        <a14:foregroundMark x1="27495" y1="81698" x2="31497" y2="86006"/>
                        <a14:foregroundMark x1="31497" y1="86006" x2="32062" y2="91164"/>
                        <a14:foregroundMark x1="32062" y1="91164" x2="30179" y2="96132"/>
                        <a14:foregroundMark x1="30179" y1="96132" x2="22740" y2="96447"/>
                        <a14:foregroundMark x1="22740" y1="96447" x2="8192" y2="99465"/>
                        <a14:foregroundMark x1="8192" y1="99465" x2="1930" y2="96635"/>
                        <a14:foregroundMark x1="1930" y1="96635" x2="4567" y2="85346"/>
                        <a14:foregroundMark x1="4567" y1="85346" x2="3343" y2="80409"/>
                        <a14:foregroundMark x1="3343" y1="80409" x2="2495" y2="79528"/>
                        <a14:foregroundMark x1="2354" y1="79340" x2="1460" y2="74057"/>
                        <a14:foregroundMark x1="1460" y1="74057" x2="3672" y2="68459"/>
                        <a14:foregroundMark x1="3672" y1="68459" x2="9275" y2="64780"/>
                        <a14:foregroundMark x1="9275" y1="64780" x2="14933" y2="66147"/>
                        <a14:foregroundMark x1="17277" y1="71226" x2="17373" y2="71761"/>
                        <a14:foregroundMark x1="17373" y1="71761" x2="20621" y2="76824"/>
                        <a14:foregroundMark x1="20621" y1="76824" x2="27966" y2="82170"/>
                        <a14:foregroundMark x1="13842" y1="60157" x2="13842" y2="60157"/>
                        <a14:foregroundMark x1="12524" y1="91918" x2="12524" y2="91918"/>
                        <a14:foregroundMark x1="2919" y1="96730" x2="9557" y2="99277"/>
                        <a14:foregroundMark x1="9557" y1="99277" x2="16761" y2="97516"/>
                        <a14:foregroundMark x1="16761" y1="97516" x2="18550" y2="97421"/>
                        <a14:foregroundMark x1="28531" y1="81698" x2="30885" y2="87107"/>
                        <a14:foregroundMark x1="30885" y1="87107" x2="30603" y2="92704"/>
                        <a14:foregroundMark x1="30603" y1="92704" x2="28672" y2="96447"/>
                        <a14:foregroundMark x1="16761" y1="83082" x2="16761" y2="83082"/>
                        <a14:foregroundMark x1="19256" y1="73050" x2="21186" y2="77862"/>
                        <a14:foregroundMark x1="21186" y1="77862" x2="30885" y2="84434"/>
                        <a14:foregroundMark x1="18974" y1="81289" x2="18974" y2="81289"/>
                        <a14:foregroundMark x1="19727" y1="80912" x2="18079" y2="81509"/>
                        <a14:foregroundMark x1="17232" y1="81604" x2="17514" y2="82484"/>
                        <a14:foregroundMark x1="16620" y1="83082" x2="16620" y2="83082"/>
                        <a14:foregroundMark x1="20763" y1="85535" x2="20151" y2="82484"/>
                        <a14:foregroundMark x1="19586" y1="72453" x2="26318" y2="81038"/>
                        <a14:foregroundMark x1="26318" y1="81038" x2="27354" y2="81384"/>
                        <a14:foregroundMark x1="22363" y1="77075" x2="19698" y2="72470"/>
                        <a14:foregroundMark x1="19558" y1="72438" x2="21186" y2="77358"/>
                        <a14:foregroundMark x1="8804" y1="64214" x2="3531" y2="67830"/>
                        <a14:foregroundMark x1="3531" y1="67830" x2="1460" y2="78208"/>
                        <a14:foregroundMark x1="1460" y1="78208" x2="3531" y2="90346"/>
                        <a14:foregroundMark x1="3531" y1="86604" x2="3531" y2="81384"/>
                        <a14:foregroundMark x1="3814" y1="85314" x2="3814" y2="85314"/>
                        <a14:foregroundMark x1="13653" y1="65535" x2="17514" y2="68082"/>
                        <a14:foregroundMark x1="15678" y1="66226" x2="17090" y2="71101"/>
                        <a14:foregroundMark x1="17090" y1="71101" x2="16149" y2="68208"/>
                        <a14:foregroundMark x1="16243" y1="71384" x2="16431" y2="70189"/>
                        <a14:foregroundMark x1="16149" y1="71635" x2="16055" y2="70000"/>
                        <a14:foregroundMark x1="16930" y1="69693" x2="17090" y2="69969"/>
                        <a14:foregroundMark x1="14736" y1="65912" x2="16734" y2="69355"/>
                        <a14:foregroundMark x1="17090" y1="69969" x2="16902" y2="72547"/>
                        <a14:backgroundMark x1="20475" y1="71467" x2="24576" y2="72673"/>
                        <a14:backgroundMark x1="24576" y1="72673" x2="30461" y2="71667"/>
                        <a14:backgroundMark x1="26648" y1="70881" x2="20151" y2="70503"/>
                        <a14:backgroundMark x1="15725" y1="49748" x2="15725" y2="49748"/>
                        <a14:backgroundMark x1="40772" y1="42075" x2="40772" y2="42075"/>
                        <a14:backgroundMark x1="18644" y1="66164" x2="17985" y2="69465"/>
                        <a14:backgroundMark x1="17985" y1="69465" x2="20998" y2="72107"/>
                        <a14:backgroundMark x1="20998" y1="72107" x2="21186" y2="72170"/>
                        <a14:backgroundMark x1="18738" y1="70566" x2="19774" y2="71069"/>
                        <a14:backgroundMark x1="18362" y1="70000" x2="20151" y2="71824"/>
                        <a14:backgroundMark x1="18173" y1="70063" x2="20621" y2="72044"/>
                        <a14:backgroundMark x1="18173" y1="69088" x2="18644" y2="70881"/>
                        <a14:backgroundMark x1="13842" y1="62296" x2="13842" y2="62296"/>
                        <a14:backgroundMark x1="9746" y1="67264" x2="9746" y2="67264"/>
                      </a14:backgroundRemoval>
                    </a14:imgEffect>
                  </a14:imgLayer>
                </a14:imgProps>
              </a:ext>
            </a:extLst>
          </a:blip>
          <a:srcRect l="4269" t="65901" r="68242" b="71"/>
          <a:stretch/>
        </p:blipFill>
        <p:spPr>
          <a:xfrm rot="5400000">
            <a:off x="3531798" y="-1116389"/>
            <a:ext cx="4995263" cy="9258064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6BF897E-FE78-440F-BC58-57BAE6C87AA6}"/>
              </a:ext>
            </a:extLst>
          </p:cNvPr>
          <p:cNvSpPr/>
          <p:nvPr/>
        </p:nvSpPr>
        <p:spPr>
          <a:xfrm>
            <a:off x="5890615" y="4238045"/>
            <a:ext cx="2561757" cy="1604944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747AEA8-9823-4A62-9FF9-4C1B79027168}"/>
              </a:ext>
            </a:extLst>
          </p:cNvPr>
          <p:cNvSpPr/>
          <p:nvPr/>
        </p:nvSpPr>
        <p:spPr>
          <a:xfrm>
            <a:off x="6564923" y="2438400"/>
            <a:ext cx="2993292" cy="664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88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 descr="テキスト が含まれている画像&#10;&#10;高い精度で生成された説明">
            <a:extLst>
              <a:ext uri="{FF2B5EF4-FFF2-40B4-BE49-F238E27FC236}">
                <a16:creationId xmlns:a16="http://schemas.microsoft.com/office/drawing/2014/main" id="{BA020412-8205-46DA-AFF9-0B84B5F0A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4" t="46985" r="46206" b="18580"/>
          <a:stretch/>
        </p:blipFill>
        <p:spPr>
          <a:xfrm rot="5400000">
            <a:off x="3672351" y="-851307"/>
            <a:ext cx="4847300" cy="8408213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C998E09-64ED-416A-9E84-DA1A26E227E9}"/>
              </a:ext>
            </a:extLst>
          </p:cNvPr>
          <p:cNvSpPr/>
          <p:nvPr/>
        </p:nvSpPr>
        <p:spPr>
          <a:xfrm>
            <a:off x="5538847" y="929149"/>
            <a:ext cx="4917801" cy="2644853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57523B42-56E5-4310-A684-9B661343F4B6}"/>
              </a:ext>
            </a:extLst>
          </p:cNvPr>
          <p:cNvSpPr/>
          <p:nvPr/>
        </p:nvSpPr>
        <p:spPr>
          <a:xfrm>
            <a:off x="1891893" y="4314549"/>
            <a:ext cx="1241924" cy="1578814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738E2E39-4FC0-45F0-9142-C70534945EAF}"/>
              </a:ext>
            </a:extLst>
          </p:cNvPr>
          <p:cNvSpPr/>
          <p:nvPr/>
        </p:nvSpPr>
        <p:spPr>
          <a:xfrm>
            <a:off x="6445850" y="1481044"/>
            <a:ext cx="4074190" cy="2644853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1606E778-73F6-4079-92EA-9F50F43A4C05}"/>
              </a:ext>
            </a:extLst>
          </p:cNvPr>
          <p:cNvSpPr/>
          <p:nvPr/>
        </p:nvSpPr>
        <p:spPr>
          <a:xfrm flipH="1">
            <a:off x="9832837" y="4125897"/>
            <a:ext cx="467270" cy="1650553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A00ACD2-9AFD-42A2-8540-5C5CC634C6F4}"/>
              </a:ext>
            </a:extLst>
          </p:cNvPr>
          <p:cNvSpPr/>
          <p:nvPr/>
        </p:nvSpPr>
        <p:spPr>
          <a:xfrm rot="19563710" flipH="1">
            <a:off x="5213639" y="801355"/>
            <a:ext cx="703422" cy="1060441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AC3CB85-2DC1-4C07-9294-248C4597EC65}"/>
              </a:ext>
            </a:extLst>
          </p:cNvPr>
          <p:cNvSpPr/>
          <p:nvPr/>
        </p:nvSpPr>
        <p:spPr>
          <a:xfrm>
            <a:off x="5655969" y="4911616"/>
            <a:ext cx="3956936" cy="65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16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 descr="テキスト が含まれている画像&#10;&#10;高い精度で生成された説明">
            <a:extLst>
              <a:ext uri="{FF2B5EF4-FFF2-40B4-BE49-F238E27FC236}">
                <a16:creationId xmlns:a16="http://schemas.microsoft.com/office/drawing/2014/main" id="{BA020412-8205-46DA-AFF9-0B84B5F0A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55" t="41044" r="6144" b="20994"/>
          <a:stretch/>
        </p:blipFill>
        <p:spPr>
          <a:xfrm rot="5400000">
            <a:off x="3495689" y="-571057"/>
            <a:ext cx="5314950" cy="7847714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A588D87-3071-4992-A73A-20ECBA12ADA0}"/>
              </a:ext>
            </a:extLst>
          </p:cNvPr>
          <p:cNvSpPr/>
          <p:nvPr/>
        </p:nvSpPr>
        <p:spPr>
          <a:xfrm>
            <a:off x="7693585" y="695325"/>
            <a:ext cx="2755433" cy="3494935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B4DD3B4-EABE-4A70-96D5-EF0BC129F8B8}"/>
              </a:ext>
            </a:extLst>
          </p:cNvPr>
          <p:cNvSpPr/>
          <p:nvPr/>
        </p:nvSpPr>
        <p:spPr>
          <a:xfrm>
            <a:off x="2212415" y="4252404"/>
            <a:ext cx="4572000" cy="1757871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D07FDE3-4BF2-461F-9EA9-73B0FDF49449}"/>
              </a:ext>
            </a:extLst>
          </p:cNvPr>
          <p:cNvSpPr/>
          <p:nvPr/>
        </p:nvSpPr>
        <p:spPr>
          <a:xfrm>
            <a:off x="4180002" y="3852909"/>
            <a:ext cx="636827" cy="596376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F75A714-A3CD-41E6-B795-BB2E062A4952}"/>
              </a:ext>
            </a:extLst>
          </p:cNvPr>
          <p:cNvSpPr/>
          <p:nvPr/>
        </p:nvSpPr>
        <p:spPr>
          <a:xfrm>
            <a:off x="6952148" y="4986215"/>
            <a:ext cx="1949576" cy="625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0F0C2DE-5E0B-4CC5-B2E7-EE26F2D82724}"/>
              </a:ext>
            </a:extLst>
          </p:cNvPr>
          <p:cNvSpPr/>
          <p:nvPr/>
        </p:nvSpPr>
        <p:spPr>
          <a:xfrm>
            <a:off x="8751492" y="4986215"/>
            <a:ext cx="737880" cy="53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3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95682" y="695325"/>
            <a:ext cx="9239250" cy="531495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 descr="テキスト が含まれている画像&#10;&#10;高い精度で生成された説明">
            <a:extLst>
              <a:ext uri="{FF2B5EF4-FFF2-40B4-BE49-F238E27FC236}">
                <a16:creationId xmlns:a16="http://schemas.microsoft.com/office/drawing/2014/main" id="{BA020412-8205-46DA-AFF9-0B84B5F0A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55" t="41044" r="6144" b="20994"/>
          <a:stretch/>
        </p:blipFill>
        <p:spPr>
          <a:xfrm rot="5400000">
            <a:off x="3530143" y="-571057"/>
            <a:ext cx="5314950" cy="7847714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A588D87-3071-4992-A73A-20ECBA12ADA0}"/>
              </a:ext>
            </a:extLst>
          </p:cNvPr>
          <p:cNvSpPr/>
          <p:nvPr/>
        </p:nvSpPr>
        <p:spPr>
          <a:xfrm>
            <a:off x="7693585" y="695325"/>
            <a:ext cx="2755433" cy="3459471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B4DD3B4-EABE-4A70-96D5-EF0BC129F8B8}"/>
              </a:ext>
            </a:extLst>
          </p:cNvPr>
          <p:cNvSpPr/>
          <p:nvPr/>
        </p:nvSpPr>
        <p:spPr>
          <a:xfrm>
            <a:off x="6611798" y="4154796"/>
            <a:ext cx="3641911" cy="1855479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D07FDE3-4BF2-461F-9EA9-73B0FDF49449}"/>
              </a:ext>
            </a:extLst>
          </p:cNvPr>
          <p:cNvSpPr/>
          <p:nvPr/>
        </p:nvSpPr>
        <p:spPr>
          <a:xfrm>
            <a:off x="7174506" y="3759000"/>
            <a:ext cx="921929" cy="596376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BF2F7C5-FBD7-43AD-BA21-D658FC3F9481}"/>
              </a:ext>
            </a:extLst>
          </p:cNvPr>
          <p:cNvSpPr/>
          <p:nvPr/>
        </p:nvSpPr>
        <p:spPr>
          <a:xfrm>
            <a:off x="3993902" y="5082535"/>
            <a:ext cx="2475662" cy="661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38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42417" y="605811"/>
            <a:ext cx="9239250" cy="531495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 descr="テキスト が含まれている画像&#10;&#10;高い精度で生成された説明">
            <a:extLst>
              <a:ext uri="{FF2B5EF4-FFF2-40B4-BE49-F238E27FC236}">
                <a16:creationId xmlns:a16="http://schemas.microsoft.com/office/drawing/2014/main" id="{BA020412-8205-46DA-AFF9-0B84B5F0A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" t="-928" r="68102" b="67031"/>
          <a:stretch/>
        </p:blipFill>
        <p:spPr>
          <a:xfrm rot="5400000">
            <a:off x="3803013" y="-865294"/>
            <a:ext cx="4984906" cy="8410945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1D875CF-3C54-46B5-993D-E0C4E6D496BB}"/>
              </a:ext>
            </a:extLst>
          </p:cNvPr>
          <p:cNvSpPr/>
          <p:nvPr/>
        </p:nvSpPr>
        <p:spPr>
          <a:xfrm>
            <a:off x="1970843" y="3959442"/>
            <a:ext cx="4429957" cy="187319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81E352E-93C3-45ED-A78A-B3B68C979841}"/>
              </a:ext>
            </a:extLst>
          </p:cNvPr>
          <p:cNvSpPr/>
          <p:nvPr/>
        </p:nvSpPr>
        <p:spPr>
          <a:xfrm>
            <a:off x="1957452" y="3158002"/>
            <a:ext cx="3932950" cy="2118807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85C31B22-773E-4335-86CE-D65DB70C72FC}"/>
              </a:ext>
            </a:extLst>
          </p:cNvPr>
          <p:cNvSpPr/>
          <p:nvPr/>
        </p:nvSpPr>
        <p:spPr>
          <a:xfrm>
            <a:off x="6096000" y="5310326"/>
            <a:ext cx="4237750" cy="522306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5EBEF10-B504-48C2-958B-D342749EEB93}"/>
              </a:ext>
            </a:extLst>
          </p:cNvPr>
          <p:cNvSpPr/>
          <p:nvPr/>
        </p:nvSpPr>
        <p:spPr>
          <a:xfrm>
            <a:off x="1691061" y="2740980"/>
            <a:ext cx="3521754" cy="522306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E085EA5-9B18-4FEC-9022-CA7C0FC4322C}"/>
              </a:ext>
            </a:extLst>
          </p:cNvPr>
          <p:cNvSpPr/>
          <p:nvPr/>
        </p:nvSpPr>
        <p:spPr>
          <a:xfrm>
            <a:off x="2428214" y="1767502"/>
            <a:ext cx="3613078" cy="694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26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 descr="テキスト が含まれている画像&#10;&#10;高い精度で生成された説明">
            <a:extLst>
              <a:ext uri="{FF2B5EF4-FFF2-40B4-BE49-F238E27FC236}">
                <a16:creationId xmlns:a16="http://schemas.microsoft.com/office/drawing/2014/main" id="{BA020412-8205-46DA-AFF9-0B84B5F0A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" t="-928" r="68102" b="67031"/>
          <a:stretch/>
        </p:blipFill>
        <p:spPr>
          <a:xfrm rot="5400000">
            <a:off x="3803013" y="-865294"/>
            <a:ext cx="4984906" cy="8410945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1D875CF-3C54-46B5-993D-E0C4E6D496BB}"/>
              </a:ext>
            </a:extLst>
          </p:cNvPr>
          <p:cNvSpPr/>
          <p:nvPr/>
        </p:nvSpPr>
        <p:spPr>
          <a:xfrm>
            <a:off x="1921880" y="852299"/>
            <a:ext cx="4514431" cy="1873191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81E352E-93C3-45ED-A78A-B3B68C979841}"/>
              </a:ext>
            </a:extLst>
          </p:cNvPr>
          <p:cNvSpPr/>
          <p:nvPr/>
        </p:nvSpPr>
        <p:spPr>
          <a:xfrm>
            <a:off x="5149048" y="1435266"/>
            <a:ext cx="946951" cy="1873191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64B4E8B-4B7D-43CA-A211-09421F6BA311}"/>
              </a:ext>
            </a:extLst>
          </p:cNvPr>
          <p:cNvSpPr/>
          <p:nvPr/>
        </p:nvSpPr>
        <p:spPr>
          <a:xfrm>
            <a:off x="1627294" y="2414726"/>
            <a:ext cx="3521754" cy="1589496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EBBA471-FEA4-4A23-A858-C2F458142CFD}"/>
              </a:ext>
            </a:extLst>
          </p:cNvPr>
          <p:cNvSpPr/>
          <p:nvPr/>
        </p:nvSpPr>
        <p:spPr>
          <a:xfrm>
            <a:off x="2514184" y="4870883"/>
            <a:ext cx="3644339" cy="695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6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4"/>
            <a:ext cx="9239250" cy="531495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 descr="テキスト が含まれている画像&#10;&#10;高い精度で生成された説明">
            <a:extLst>
              <a:ext uri="{FF2B5EF4-FFF2-40B4-BE49-F238E27FC236}">
                <a16:creationId xmlns:a16="http://schemas.microsoft.com/office/drawing/2014/main" id="{BA020412-8205-46DA-AFF9-0B84B5F0A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84" t="7573" r="38698" b="54001"/>
          <a:stretch/>
        </p:blipFill>
        <p:spPr>
          <a:xfrm rot="5400000">
            <a:off x="3993624" y="-966276"/>
            <a:ext cx="4319080" cy="8638151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37F908D-B757-4A65-9B65-1C37642CB00B}"/>
              </a:ext>
            </a:extLst>
          </p:cNvPr>
          <p:cNvSpPr/>
          <p:nvPr/>
        </p:nvSpPr>
        <p:spPr>
          <a:xfrm>
            <a:off x="5716401" y="3320249"/>
            <a:ext cx="4475164" cy="2613824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7ED9F05-B0F1-4ED8-A937-7047CBFBE87A}"/>
              </a:ext>
            </a:extLst>
          </p:cNvPr>
          <p:cNvSpPr/>
          <p:nvPr/>
        </p:nvSpPr>
        <p:spPr>
          <a:xfrm>
            <a:off x="5953257" y="2164862"/>
            <a:ext cx="3995728" cy="547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712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4"/>
            <a:ext cx="9239250" cy="531495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 descr="テキスト が含まれている画像&#10;&#10;高い精度で生成された説明">
            <a:extLst>
              <a:ext uri="{FF2B5EF4-FFF2-40B4-BE49-F238E27FC236}">
                <a16:creationId xmlns:a16="http://schemas.microsoft.com/office/drawing/2014/main" id="{BA020412-8205-46DA-AFF9-0B84B5F0A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84" t="7573" r="38698" b="54001"/>
          <a:stretch/>
        </p:blipFill>
        <p:spPr>
          <a:xfrm rot="5400000">
            <a:off x="3993624" y="-966276"/>
            <a:ext cx="4319080" cy="8638151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37F908D-B757-4A65-9B65-1C37642CB00B}"/>
              </a:ext>
            </a:extLst>
          </p:cNvPr>
          <p:cNvSpPr/>
          <p:nvPr/>
        </p:nvSpPr>
        <p:spPr>
          <a:xfrm>
            <a:off x="5689768" y="1065320"/>
            <a:ext cx="4782472" cy="2254929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BE811CA-578E-4DF8-8716-5FA2248F9F4D}"/>
              </a:ext>
            </a:extLst>
          </p:cNvPr>
          <p:cNvSpPr/>
          <p:nvPr/>
        </p:nvSpPr>
        <p:spPr>
          <a:xfrm>
            <a:off x="5851353" y="4572001"/>
            <a:ext cx="3628709" cy="52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4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 descr="テキスト が含まれている画像&#10;&#10;高い精度で生成された説明">
            <a:extLst>
              <a:ext uri="{FF2B5EF4-FFF2-40B4-BE49-F238E27FC236}">
                <a16:creationId xmlns:a16="http://schemas.microsoft.com/office/drawing/2014/main" id="{BA020412-8205-46DA-AFF9-0B84B5F0A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42" t="20068" r="3540" b="47075"/>
          <a:stretch/>
        </p:blipFill>
        <p:spPr>
          <a:xfrm rot="5400000">
            <a:off x="3504961" y="-565702"/>
            <a:ext cx="5182078" cy="7837003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C6305DE-8AB5-403C-8EF5-3E58CED0A8ED}"/>
              </a:ext>
            </a:extLst>
          </p:cNvPr>
          <p:cNvSpPr/>
          <p:nvPr/>
        </p:nvSpPr>
        <p:spPr>
          <a:xfrm>
            <a:off x="2024229" y="3204840"/>
            <a:ext cx="4128935" cy="273900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06DBA8C-275B-4165-A652-31ABE642CC3F}"/>
              </a:ext>
            </a:extLst>
          </p:cNvPr>
          <p:cNvSpPr/>
          <p:nvPr/>
        </p:nvSpPr>
        <p:spPr>
          <a:xfrm>
            <a:off x="6952816" y="695324"/>
            <a:ext cx="3214955" cy="191199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69F835-5AE5-4B27-AFA3-0DC3CEDB8CAD}"/>
              </a:ext>
            </a:extLst>
          </p:cNvPr>
          <p:cNvSpPr/>
          <p:nvPr/>
        </p:nvSpPr>
        <p:spPr>
          <a:xfrm>
            <a:off x="2561239" y="1545639"/>
            <a:ext cx="3886453" cy="689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505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>
              <a:gd name="adj" fmla="val 15807"/>
            </a:avLst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 descr="テキスト が含まれている画像&#10;&#10;高い精度で生成された説明">
            <a:extLst>
              <a:ext uri="{FF2B5EF4-FFF2-40B4-BE49-F238E27FC236}">
                <a16:creationId xmlns:a16="http://schemas.microsoft.com/office/drawing/2014/main" id="{BA020412-8205-46DA-AFF9-0B84B5F0A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70" r="2827" b="67495"/>
          <a:stretch/>
        </p:blipFill>
        <p:spPr>
          <a:xfrm rot="5400000">
            <a:off x="3684308" y="-329767"/>
            <a:ext cx="5263326" cy="731351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48AC6A4-1352-4C50-BAC3-636D35D81A78}"/>
              </a:ext>
            </a:extLst>
          </p:cNvPr>
          <p:cNvSpPr/>
          <p:nvPr/>
        </p:nvSpPr>
        <p:spPr>
          <a:xfrm>
            <a:off x="1859153" y="2359152"/>
            <a:ext cx="4071130" cy="3599499"/>
          </a:xfrm>
          <a:prstGeom prst="roundRect">
            <a:avLst>
              <a:gd name="adj" fmla="val 15807"/>
            </a:avLst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51CE109-947D-4CF8-927C-4074E31E3BE4}"/>
              </a:ext>
            </a:extLst>
          </p:cNvPr>
          <p:cNvSpPr/>
          <p:nvPr/>
        </p:nvSpPr>
        <p:spPr>
          <a:xfrm>
            <a:off x="2787723" y="1578708"/>
            <a:ext cx="4003847" cy="593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0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F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 descr="テキスト が含まれている画像&#10;&#10;高い精度で生成された説明">
            <a:extLst>
              <a:ext uri="{FF2B5EF4-FFF2-40B4-BE49-F238E27FC236}">
                <a16:creationId xmlns:a16="http://schemas.microsoft.com/office/drawing/2014/main" id="{BA020412-8205-46DA-AFF9-0B84B5F0A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71636" y="-1353312"/>
            <a:ext cx="6163056" cy="95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6430618-1FA8-49C3-BBC9-63A54209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755" b="71478" l="16855" r="55744">
                        <a14:foregroundMark x1="17326" y1="60597" x2="17514" y2="70755"/>
                        <a14:foregroundMark x1="17514" y1="70755" x2="20857" y2="72138"/>
                        <a14:foregroundMark x1="20857" y1="72138" x2="24482" y2="72421"/>
                        <a14:foregroundMark x1="24482" y1="72421" x2="28013" y2="71541"/>
                        <a14:foregroundMark x1="28013" y1="71541" x2="30744" y2="66887"/>
                        <a14:foregroundMark x1="30744" y1="66887" x2="35028" y2="65818"/>
                        <a14:foregroundMark x1="35028" y1="65818" x2="42420" y2="66855"/>
                        <a14:foregroundMark x1="42420" y1="66855" x2="54849" y2="60409"/>
                        <a14:foregroundMark x1="54849" y1="60409" x2="56121" y2="57862"/>
                        <a14:foregroundMark x1="56121" y1="57862" x2="56262" y2="55283"/>
                        <a14:foregroundMark x1="56262" y1="55283" x2="53296" y2="53050"/>
                        <a14:foregroundMark x1="53296" y1="53050" x2="49670" y2="52862"/>
                        <a14:foregroundMark x1="49670" y1="52862" x2="47128" y2="51132"/>
                        <a14:foregroundMark x1="47128" y1="51132" x2="43785" y2="50063"/>
                        <a14:foregroundMark x1="43785" y1="50063" x2="36205" y2="50503"/>
                        <a14:foregroundMark x1="36205" y1="50503" x2="32580" y2="51635"/>
                        <a14:foregroundMark x1="32580" y1="51635" x2="30132" y2="53522"/>
                        <a14:foregroundMark x1="30132" y1="53522" x2="26460" y2="54811"/>
                        <a14:foregroundMark x1="26460" y1="54811" x2="18644" y2="55723"/>
                        <a14:foregroundMark x1="18644" y1="55723" x2="16996" y2="58082"/>
                        <a14:foregroundMark x1="16996" y1="58082" x2="17232" y2="60975"/>
                        <a14:foregroundMark x1="19774" y1="66950" x2="19774" y2="66950"/>
                        <a14:foregroundMark x1="17232" y1="70943" x2="24482" y2="71887"/>
                        <a14:foregroundMark x1="24482" y1="71887" x2="28060" y2="71478"/>
                        <a14:foregroundMark x1="28060" y1="71478" x2="29567" y2="70566"/>
                        <a14:foregroundMark x1="21893" y1="68491" x2="23117" y2="65283"/>
                        <a14:foregroundMark x1="19821" y1="65472" x2="20621" y2="66321"/>
                        <a14:foregroundMark x1="29284" y1="64560" x2="33239" y2="63648"/>
                        <a14:foregroundMark x1="33239" y1="63648" x2="33239" y2="63648"/>
                        <a14:foregroundMark x1="28955" y1="70220" x2="30744" y2="64654"/>
                        <a14:foregroundMark x1="30744" y1="64654" x2="33992" y2="63365"/>
                        <a14:foregroundMark x1="33992" y1="63365" x2="34652" y2="65755"/>
                        <a14:foregroundMark x1="34652" y1="65755" x2="42561" y2="65912"/>
                        <a14:foregroundMark x1="42561" y1="65912" x2="53814" y2="62484"/>
                        <a14:foregroundMark x1="53814" y1="62484" x2="56356" y2="60283"/>
                        <a14:foregroundMark x1="56356" y1="60283" x2="56874" y2="57673"/>
                        <a14:foregroundMark x1="56874" y1="57673" x2="56497" y2="55157"/>
                        <a14:foregroundMark x1="56497" y1="55157" x2="46940" y2="50881"/>
                        <a14:foregroundMark x1="46940" y1="50881" x2="43267" y2="49969"/>
                        <a14:foregroundMark x1="43267" y1="49969" x2="38136" y2="49937"/>
                        <a14:foregroundMark x1="38136" y1="49937" x2="34322" y2="50786"/>
                        <a14:foregroundMark x1="34322" y1="50786" x2="32439" y2="51855"/>
                        <a14:foregroundMark x1="35829" y1="58711" x2="34746" y2="56132"/>
                        <a14:foregroundMark x1="34746" y1="56132" x2="34746" y2="56132"/>
                        <a14:foregroundMark x1="20621" y1="66038" x2="21328" y2="66478"/>
                        <a14:foregroundMark x1="20339" y1="67013" x2="24906" y2="61006"/>
                        <a14:foregroundMark x1="24906" y1="61006" x2="24906" y2="61069"/>
                        <a14:foregroundMark x1="26507" y1="67296" x2="29379" y2="61447"/>
                        <a14:foregroundMark x1="29379" y1="61447" x2="29379" y2="61447"/>
                        <a14:foregroundMark x1="52542" y1="52642" x2="55744" y2="53868"/>
                        <a14:foregroundMark x1="55744" y1="53868" x2="57203" y2="56101"/>
                        <a14:foregroundMark x1="57203" y1="56101" x2="55744" y2="61604"/>
                        <a14:foregroundMark x1="55744" y1="61604" x2="52872" y2="61258"/>
                        <a14:foregroundMark x1="52448" y1="61069" x2="53625" y2="58082"/>
                        <a14:foregroundMark x1="21328" y1="66289" x2="19680" y2="71101"/>
                        <a14:foregroundMark x1="19680" y1="71101" x2="27495" y2="67421"/>
                        <a14:foregroundMark x1="22693" y1="62516" x2="24341" y2="62830"/>
                        <a14:foregroundMark x1="21610" y1="59528" x2="24294" y2="61289"/>
                        <a14:foregroundMark x1="24294" y1="61289" x2="25706" y2="58616"/>
                        <a14:foregroundMark x1="24482" y1="63994" x2="23682" y2="55157"/>
                        <a14:foregroundMark x1="23682" y1="55157" x2="26789" y2="59591"/>
                        <a14:foregroundMark x1="20104" y1="66226" x2="19350" y2="61887"/>
                        <a14:foregroundMark x1="19350" y1="61887" x2="19350" y2="61887"/>
                        <a14:foregroundMark x1="20056" y1="60818" x2="25282" y2="61321"/>
                        <a14:foregroundMark x1="25282" y1="61321" x2="23729" y2="64245"/>
                        <a14:foregroundMark x1="23729" y1="64245" x2="24105" y2="60314"/>
                        <a14:foregroundMark x1="24105" y1="60314" x2="25612" y2="62516"/>
                        <a14:foregroundMark x1="25612" y1="62516" x2="25800" y2="59403"/>
                        <a14:foregroundMark x1="25800" y1="59403" x2="27637" y2="58333"/>
                        <a14:foregroundMark x1="21893" y1="57987" x2="20574" y2="60943"/>
                        <a14:foregroundMark x1="20574" y1="60943" x2="21893" y2="57264"/>
                        <a14:foregroundMark x1="21893" y1="57264" x2="18974" y2="60377"/>
                        <a14:foregroundMark x1="18974" y1="60377" x2="19492" y2="63113"/>
                        <a14:foregroundMark x1="19492" y1="63113" x2="20621" y2="59937"/>
                        <a14:foregroundMark x1="20621" y1="59937" x2="17655" y2="62547"/>
                        <a14:foregroundMark x1="17655" y1="62547" x2="19492" y2="67013"/>
                        <a14:foregroundMark x1="19492" y1="67013" x2="23588" y2="68805"/>
                        <a14:foregroundMark x1="23588" y1="68805" x2="26130" y2="65252"/>
                        <a14:foregroundMark x1="26130" y1="65252" x2="26412" y2="61541"/>
                        <a14:foregroundMark x1="26412" y1="61541" x2="26318" y2="64214"/>
                        <a14:foregroundMark x1="26318" y1="64214" x2="26507" y2="60126"/>
                        <a14:foregroundMark x1="26507" y1="60126" x2="25800" y2="63836"/>
                        <a14:foregroundMark x1="25800" y1="63836" x2="28672" y2="58868"/>
                        <a14:foregroundMark x1="28672" y1="58868" x2="29096" y2="59151"/>
                        <a14:foregroundMark x1="27495" y1="64119" x2="25847" y2="66604"/>
                        <a14:foregroundMark x1="25847" y1="66604" x2="24718" y2="65723"/>
                        <a14:foregroundMark x1="31309" y1="58491" x2="31309" y2="58491"/>
                        <a14:foregroundMark x1="30603" y1="62736" x2="30603" y2="62736"/>
                      </a14:backgroundRemoval>
                    </a14:imgEffect>
                  </a14:imgLayer>
                </a14:imgProps>
              </a:ext>
            </a:extLst>
          </a:blip>
          <a:srcRect l="16602" t="50000" r="43379" b="27299"/>
          <a:stretch/>
        </p:blipFill>
        <p:spPr>
          <a:xfrm rot="5400000">
            <a:off x="3753375" y="1095900"/>
            <a:ext cx="5314950" cy="45138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E7A80B9-3021-4F7C-91ED-BF3CBAA6F5A3}"/>
              </a:ext>
            </a:extLst>
          </p:cNvPr>
          <p:cNvSpPr/>
          <p:nvPr/>
        </p:nvSpPr>
        <p:spPr>
          <a:xfrm>
            <a:off x="4470400" y="1563077"/>
            <a:ext cx="2758831" cy="586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24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7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4" name="タイトル 5">
            <a:extLst>
              <a:ext uri="{FF2B5EF4-FFF2-40B4-BE49-F238E27FC236}">
                <a16:creationId xmlns:a16="http://schemas.microsoft.com/office/drawing/2014/main" id="{1FA5C0BA-063B-44B8-9B28-13676A274E28}"/>
              </a:ext>
            </a:extLst>
          </p:cNvPr>
          <p:cNvSpPr txBox="1">
            <a:spLocks/>
          </p:cNvSpPr>
          <p:nvPr/>
        </p:nvSpPr>
        <p:spPr>
          <a:xfrm>
            <a:off x="2727785" y="1535525"/>
            <a:ext cx="6485069" cy="1662475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54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-150" normalizeH="0" baseline="0" noProof="0" dirty="0">
                <a:ln>
                  <a:noFill/>
                </a:ln>
                <a:solidFill>
                  <a:srgbClr val="E0E0E0">
                    <a:lumMod val="90000"/>
                  </a:srgbClr>
                </a:solidFill>
                <a:effectLst/>
                <a:uLnTx/>
                <a:uFillTx/>
                <a:latin typeface="HandwritingWeCan Medium" panose="020F0500000000000000" pitchFamily="34" charset="0"/>
                <a:ea typeface="ＭＳ Ｐゴシック" panose="020B0600070205080204" pitchFamily="50" charset="-128"/>
                <a:cs typeface="+mj-cs"/>
              </a:rPr>
              <a:t>Favor</a:t>
            </a:r>
            <a:endParaRPr kumimoji="1" lang="ja-JP" altLang="en-US" sz="7200" b="1" i="0" u="none" strike="noStrike" kern="1200" cap="none" spc="-150" normalizeH="0" baseline="0" noProof="0" dirty="0">
              <a:ln>
                <a:noFill/>
              </a:ln>
              <a:solidFill>
                <a:srgbClr val="E0E0E0">
                  <a:lumMod val="90000"/>
                </a:srgbClr>
              </a:solidFill>
              <a:effectLst/>
              <a:uLnTx/>
              <a:uFillTx/>
              <a:latin typeface="HandwritingWeCan Medium" panose="020F0500000000000000" pitchFamily="34" charset="0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36" name="字幕 6">
            <a:extLst>
              <a:ext uri="{FF2B5EF4-FFF2-40B4-BE49-F238E27FC236}">
                <a16:creationId xmlns:a16="http://schemas.microsoft.com/office/drawing/2014/main" id="{6A6C2EF7-7A8C-4BDC-AB7A-81E1AE812981}"/>
              </a:ext>
            </a:extLst>
          </p:cNvPr>
          <p:cNvSpPr txBox="1">
            <a:spLocks/>
          </p:cNvSpPr>
          <p:nvPr/>
        </p:nvSpPr>
        <p:spPr>
          <a:xfrm>
            <a:off x="3424181" y="4031632"/>
            <a:ext cx="5414125" cy="1196717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A00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0E0E0">
                    <a:lumMod val="9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おねがい</a:t>
            </a:r>
          </a:p>
        </p:txBody>
      </p:sp>
      <p:sp>
        <p:nvSpPr>
          <p:cNvPr id="38" name="タイトル 5">
            <a:extLst>
              <a:ext uri="{FF2B5EF4-FFF2-40B4-BE49-F238E27FC236}">
                <a16:creationId xmlns:a16="http://schemas.microsoft.com/office/drawing/2014/main" id="{A8ADABC2-AB1E-4907-8E40-DEB1FDE64541}"/>
              </a:ext>
            </a:extLst>
          </p:cNvPr>
          <p:cNvSpPr txBox="1">
            <a:spLocks/>
          </p:cNvSpPr>
          <p:nvPr/>
        </p:nvSpPr>
        <p:spPr>
          <a:xfrm>
            <a:off x="2623252" y="1481021"/>
            <a:ext cx="6485069" cy="1662475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54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-15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HandwritingWeCan Medium" panose="020F0500000000000000" pitchFamily="34" charset="0"/>
                <a:ea typeface="ＭＳ Ｐゴシック" panose="020B0600070205080204" pitchFamily="50" charset="-128"/>
                <a:cs typeface="+mj-cs"/>
              </a:rPr>
              <a:t>Favor</a:t>
            </a:r>
            <a:endParaRPr kumimoji="1" lang="ja-JP" altLang="en-US" sz="7200" b="1" i="0" u="none" strike="noStrike" kern="1200" cap="none" spc="-15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HandwritingWeCan Medium" panose="020F0500000000000000" pitchFamily="34" charset="0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39" name="字幕 6">
            <a:extLst>
              <a:ext uri="{FF2B5EF4-FFF2-40B4-BE49-F238E27FC236}">
                <a16:creationId xmlns:a16="http://schemas.microsoft.com/office/drawing/2014/main" id="{70E0CA97-436C-4C7B-9C8E-984ACB9D7C4D}"/>
              </a:ext>
            </a:extLst>
          </p:cNvPr>
          <p:cNvSpPr txBox="1">
            <a:spLocks/>
          </p:cNvSpPr>
          <p:nvPr/>
        </p:nvSpPr>
        <p:spPr>
          <a:xfrm>
            <a:off x="3353525" y="3980057"/>
            <a:ext cx="5414125" cy="1196717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A00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おねがい</a:t>
            </a:r>
          </a:p>
        </p:txBody>
      </p:sp>
      <p:pic>
        <p:nvPicPr>
          <p:cNvPr id="2" name="音声 016">
            <a:hlinkClick r:id="" action="ppaction://media"/>
            <a:extLst>
              <a:ext uri="{FF2B5EF4-FFF2-40B4-BE49-F238E27FC236}">
                <a16:creationId xmlns:a16="http://schemas.microsoft.com/office/drawing/2014/main" id="{7ED7FEFA-D360-466D-A7D6-3DF07AD2B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9505" y="59350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385FD2B-85A8-4C22-899F-2C38BE686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" t="69920" r="51452"/>
          <a:stretch/>
        </p:blipFill>
        <p:spPr>
          <a:xfrm rot="5400000">
            <a:off x="3451895" y="728732"/>
            <a:ext cx="5288210" cy="5274876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2F68D5A-C899-4A18-9FCC-5EAB5D965AC5}"/>
              </a:ext>
            </a:extLst>
          </p:cNvPr>
          <p:cNvSpPr/>
          <p:nvPr/>
        </p:nvSpPr>
        <p:spPr>
          <a:xfrm>
            <a:off x="6401557" y="3542189"/>
            <a:ext cx="3737499" cy="2468086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61BDC2A-87CD-4114-BBBB-5EDDCC35C0B9}"/>
              </a:ext>
            </a:extLst>
          </p:cNvPr>
          <p:cNvSpPr/>
          <p:nvPr/>
        </p:nvSpPr>
        <p:spPr>
          <a:xfrm>
            <a:off x="4116338" y="1586524"/>
            <a:ext cx="4238308" cy="437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29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385FD2B-85A8-4C22-899F-2C38BE686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09" t="71390" r="2058"/>
          <a:stretch/>
        </p:blipFill>
        <p:spPr>
          <a:xfrm rot="5400000">
            <a:off x="3638191" y="626585"/>
            <a:ext cx="5204085" cy="545243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E6F8642-0D73-4CDF-B9A5-3BC7D643CF40}"/>
              </a:ext>
            </a:extLst>
          </p:cNvPr>
          <p:cNvSpPr/>
          <p:nvPr/>
        </p:nvSpPr>
        <p:spPr>
          <a:xfrm>
            <a:off x="6747029" y="3429000"/>
            <a:ext cx="2467992" cy="2525843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648083E-5C03-40BF-BB5B-544B02AE7092}"/>
              </a:ext>
            </a:extLst>
          </p:cNvPr>
          <p:cNvSpPr/>
          <p:nvPr/>
        </p:nvSpPr>
        <p:spPr>
          <a:xfrm>
            <a:off x="4358615" y="1871048"/>
            <a:ext cx="4238308" cy="437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96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385FD2B-85A8-4C22-899F-2C38BE686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9" t="44729" r="44091" b="21254"/>
          <a:stretch/>
        </p:blipFill>
        <p:spPr>
          <a:xfrm rot="5400000">
            <a:off x="3596349" y="-400120"/>
            <a:ext cx="5314950" cy="7505841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D34E874-C664-4FDD-8235-13E8BBAC17A5}"/>
              </a:ext>
            </a:extLst>
          </p:cNvPr>
          <p:cNvSpPr/>
          <p:nvPr/>
        </p:nvSpPr>
        <p:spPr>
          <a:xfrm>
            <a:off x="6747029" y="2253449"/>
            <a:ext cx="3760909" cy="3756826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4BCA111-F808-41C7-9350-DAF06333E003}"/>
              </a:ext>
            </a:extLst>
          </p:cNvPr>
          <p:cNvSpPr/>
          <p:nvPr/>
        </p:nvSpPr>
        <p:spPr>
          <a:xfrm>
            <a:off x="6063028" y="1469292"/>
            <a:ext cx="3760909" cy="437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8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385FD2B-85A8-4C22-899F-2C38BE686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17" t="33972" r="3756" b="26219"/>
          <a:stretch/>
        </p:blipFill>
        <p:spPr>
          <a:xfrm rot="5400000">
            <a:off x="3943419" y="-868103"/>
            <a:ext cx="4505510" cy="8594206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89DE5B7-7F1B-49EB-9A25-C6BB3686050B}"/>
              </a:ext>
            </a:extLst>
          </p:cNvPr>
          <p:cNvSpPr/>
          <p:nvPr/>
        </p:nvSpPr>
        <p:spPr>
          <a:xfrm>
            <a:off x="9743243" y="1176245"/>
            <a:ext cx="750034" cy="1824406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74C12A7-1240-45B7-B536-8734879A262A}"/>
              </a:ext>
            </a:extLst>
          </p:cNvPr>
          <p:cNvSpPr/>
          <p:nvPr/>
        </p:nvSpPr>
        <p:spPr>
          <a:xfrm>
            <a:off x="1698723" y="1026803"/>
            <a:ext cx="750034" cy="1121593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7252E11-A95C-4F33-83A3-C99965052DB9}"/>
              </a:ext>
            </a:extLst>
          </p:cNvPr>
          <p:cNvSpPr/>
          <p:nvPr/>
        </p:nvSpPr>
        <p:spPr>
          <a:xfrm>
            <a:off x="6674338" y="4212493"/>
            <a:ext cx="2844799" cy="52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19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385FD2B-85A8-4C22-899F-2C38BE686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" r="68717" b="62994"/>
          <a:stretch/>
        </p:blipFill>
        <p:spPr>
          <a:xfrm rot="5400000">
            <a:off x="3826451" y="-906730"/>
            <a:ext cx="4653426" cy="8671459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A46D797-16D0-4FB1-998C-8F51CCB7FEF7}"/>
              </a:ext>
            </a:extLst>
          </p:cNvPr>
          <p:cNvSpPr/>
          <p:nvPr/>
        </p:nvSpPr>
        <p:spPr>
          <a:xfrm>
            <a:off x="1817434" y="3133817"/>
            <a:ext cx="5133782" cy="2749177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F77BD8F-C61D-440B-9621-C5019B6147B8}"/>
              </a:ext>
            </a:extLst>
          </p:cNvPr>
          <p:cNvSpPr/>
          <p:nvPr/>
        </p:nvSpPr>
        <p:spPr>
          <a:xfrm>
            <a:off x="2045260" y="2039816"/>
            <a:ext cx="4738494" cy="578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5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385FD2B-85A8-4C22-899F-2C38BE686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32" r="35741" b="64281"/>
          <a:stretch/>
        </p:blipFill>
        <p:spPr>
          <a:xfrm rot="5400000">
            <a:off x="3677600" y="-247095"/>
            <a:ext cx="5188948" cy="7199791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9A96E4FF-C1C5-4612-AB55-B2F8C06B6014}"/>
              </a:ext>
            </a:extLst>
          </p:cNvPr>
          <p:cNvSpPr/>
          <p:nvPr/>
        </p:nvSpPr>
        <p:spPr>
          <a:xfrm>
            <a:off x="2485748" y="2175029"/>
            <a:ext cx="2308194" cy="3772246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F835EC16-4115-45AB-96BD-E16502F462E0}"/>
              </a:ext>
            </a:extLst>
          </p:cNvPr>
          <p:cNvSpPr/>
          <p:nvPr/>
        </p:nvSpPr>
        <p:spPr>
          <a:xfrm>
            <a:off x="6427433" y="695325"/>
            <a:ext cx="3551067" cy="1106842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32F78B5-BDB8-4AC5-AE41-B365E28744D4}"/>
              </a:ext>
            </a:extLst>
          </p:cNvPr>
          <p:cNvSpPr/>
          <p:nvPr/>
        </p:nvSpPr>
        <p:spPr>
          <a:xfrm>
            <a:off x="3061261" y="1487037"/>
            <a:ext cx="2972216" cy="505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7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385FD2B-85A8-4C22-899F-2C38BE686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08" t="25973" r="35600" b="41940"/>
          <a:stretch/>
        </p:blipFill>
        <p:spPr>
          <a:xfrm rot="5400000">
            <a:off x="3914593" y="-453090"/>
            <a:ext cx="5038170" cy="761178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FC83D7B5-CC1F-49B6-B071-21E9B8EB8474}"/>
              </a:ext>
            </a:extLst>
          </p:cNvPr>
          <p:cNvSpPr/>
          <p:nvPr/>
        </p:nvSpPr>
        <p:spPr>
          <a:xfrm>
            <a:off x="6205491" y="833715"/>
            <a:ext cx="4141170" cy="1035821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68A8F0D-7C4A-454D-958D-0F543E2E8ECE}"/>
              </a:ext>
            </a:extLst>
          </p:cNvPr>
          <p:cNvSpPr/>
          <p:nvPr/>
        </p:nvSpPr>
        <p:spPr>
          <a:xfrm>
            <a:off x="6267871" y="4892431"/>
            <a:ext cx="3391944" cy="617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43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385FD2B-85A8-4C22-899F-2C38BE686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34" r="1633" b="63454"/>
          <a:stretch/>
        </p:blipFill>
        <p:spPr>
          <a:xfrm rot="5400000">
            <a:off x="3781480" y="-725920"/>
            <a:ext cx="5002659" cy="8149947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D04506E-3E05-4B70-921E-01DFCA641658}"/>
              </a:ext>
            </a:extLst>
          </p:cNvPr>
          <p:cNvSpPr/>
          <p:nvPr/>
        </p:nvSpPr>
        <p:spPr>
          <a:xfrm>
            <a:off x="1792830" y="2512381"/>
            <a:ext cx="1544716" cy="3009576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3290BD9-A5CF-4A11-83B9-B113D1455FEE}"/>
              </a:ext>
            </a:extLst>
          </p:cNvPr>
          <p:cNvSpPr/>
          <p:nvPr/>
        </p:nvSpPr>
        <p:spPr>
          <a:xfrm>
            <a:off x="2166714" y="5388746"/>
            <a:ext cx="1544716" cy="564563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C7510ED6-BCEB-4FA0-8C2C-51FE502A694F}"/>
              </a:ext>
            </a:extLst>
          </p:cNvPr>
          <p:cNvSpPr/>
          <p:nvPr/>
        </p:nvSpPr>
        <p:spPr>
          <a:xfrm>
            <a:off x="6509375" y="847724"/>
            <a:ext cx="3682190" cy="374387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3FED27E-217B-4D03-A069-5A4867EEB28F}"/>
              </a:ext>
            </a:extLst>
          </p:cNvPr>
          <p:cNvSpPr/>
          <p:nvPr/>
        </p:nvSpPr>
        <p:spPr>
          <a:xfrm>
            <a:off x="2506368" y="1635552"/>
            <a:ext cx="3589632" cy="65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8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FE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385FD2B-85A8-4C22-899F-2C38BE686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16772" y="-1399032"/>
            <a:ext cx="6272784" cy="965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7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64" b="94623" l="30603" r="58804">
                        <a14:foregroundMark x1="39689" y1="86572" x2="40678" y2="90377"/>
                        <a14:foregroundMark x1="40678" y1="90377" x2="42137" y2="91950"/>
                        <a14:foregroundMark x1="42137" y1="91950" x2="48493" y2="92579"/>
                        <a14:foregroundMark x1="30932" y1="94591" x2="59275" y2="95063"/>
                        <a14:foregroundMark x1="59275" y1="95063" x2="60028" y2="93113"/>
                        <a14:foregroundMark x1="60028" y1="93113" x2="59981" y2="91006"/>
                        <a14:foregroundMark x1="59981" y1="91006" x2="60311" y2="87358"/>
                        <a14:foregroundMark x1="60311" y1="87358" x2="60217" y2="85472"/>
                        <a14:foregroundMark x1="56819" y1="85431" x2="56215" y2="84403"/>
                        <a14:foregroundMark x1="56215" y1="84403" x2="57712" y2="82558"/>
                        <a14:foregroundMark x1="58945" y1="81038" x2="60358" y2="76509"/>
                        <a14:foregroundMark x1="60358" y1="76509" x2="58522" y2="68365"/>
                        <a14:foregroundMark x1="58522" y1="68365" x2="55744" y2="67358"/>
                        <a14:foregroundMark x1="55744" y1="67358" x2="39925" y2="66164"/>
                        <a14:foregroundMark x1="39925" y1="66164" x2="33616" y2="66604"/>
                        <a14:foregroundMark x1="33616" y1="66604" x2="31026" y2="67421"/>
                        <a14:foregroundMark x1="31026" y1="67421" x2="30603" y2="93208"/>
                        <a14:foregroundMark x1="30603" y1="93208" x2="31073" y2="94654"/>
                        <a14:foregroundMark x1="34040" y1="84528" x2="34040" y2="84528"/>
                        <a14:foregroundMark x1="32062" y1="67201" x2="38277" y2="65975"/>
                        <a14:foregroundMark x1="38277" y1="65975" x2="41055" y2="66258"/>
                        <a14:foregroundMark x1="41055" y1="66258" x2="42090" y2="68082"/>
                        <a14:foregroundMark x1="42090" y1="68082" x2="41949" y2="69969"/>
                        <a14:foregroundMark x1="41949" y1="69969" x2="43644" y2="71792"/>
                        <a14:foregroundMark x1="43644" y1="71792" x2="49765" y2="71698"/>
                        <a14:foregroundMark x1="49765" y1="71698" x2="54520" y2="74371"/>
                        <a14:foregroundMark x1="54520" y1="74371" x2="57345" y2="75063"/>
                        <a14:foregroundMark x1="57345" y1="75063" x2="59510" y2="76352"/>
                        <a14:foregroundMark x1="59510" y1="76352" x2="60217" y2="78239"/>
                        <a14:foregroundMark x1="60217" y1="78239" x2="58663" y2="79843"/>
                        <a14:foregroundMark x1="58663" y1="79843" x2="54331" y2="80346"/>
                        <a14:foregroundMark x1="47976" y1="75723" x2="52401" y2="76352"/>
                        <a14:foregroundMark x1="52401" y1="76352" x2="52401" y2="76352"/>
                        <a14:foregroundMark x1="54002" y1="76226" x2="54614" y2="76289"/>
                        <a14:foregroundMark x1="53814" y1="75660" x2="53814" y2="75660"/>
                        <a14:foregroundMark x1="30791" y1="72013" x2="38277" y2="66604"/>
                        <a14:foregroundMark x1="38277" y1="66604" x2="40395" y2="67736"/>
                        <a14:foregroundMark x1="30744" y1="69182" x2="33380" y2="66509"/>
                        <a14:foregroundMark x1="33380" y1="66509" x2="36582" y2="66635"/>
                        <a14:foregroundMark x1="35829" y1="66164" x2="31262" y2="67704"/>
                        <a14:foregroundMark x1="31262" y1="67704" x2="31262" y2="67704"/>
                        <a14:foregroundMark x1="30885" y1="67107" x2="33710" y2="66258"/>
                        <a14:foregroundMark x1="33710" y1="66258" x2="34322" y2="66258"/>
                        <a14:foregroundMark x1="57686" y1="86247" x2="58663" y2="86855"/>
                        <a14:foregroundMark x1="58663" y1="86855" x2="58192" y2="88239"/>
                        <a14:foregroundMark x1="58757" y1="87704" x2="58757" y2="87704"/>
                        <a14:foregroundMark x1="58804" y1="87484" x2="58804" y2="87484"/>
                        <a14:backgroundMark x1="57771" y1="83813" x2="59087" y2="82642"/>
                        <a14:backgroundMark x1="59981" y1="80535" x2="56827" y2="85881"/>
                        <a14:backgroundMark x1="56827" y1="85881" x2="60264" y2="84717"/>
                        <a14:backgroundMark x1="57957" y1="84560" x2="59181" y2="83428"/>
                        <a14:backgroundMark x1="58898" y1="83333" x2="59134" y2="83113"/>
                      </a14:backgroundRemoval>
                    </a14:imgEffect>
                  </a14:imgLayer>
                </a14:imgProps>
              </a:ext>
            </a:extLst>
          </a:blip>
          <a:srcRect l="30631" t="66272" r="39886" b="8100"/>
          <a:stretch/>
        </p:blipFill>
        <p:spPr>
          <a:xfrm rot="5400000">
            <a:off x="4080456" y="-30400"/>
            <a:ext cx="5243838" cy="6824196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B5BB61D-45CE-456E-B0B8-D4A0D3957AE5}"/>
              </a:ext>
            </a:extLst>
          </p:cNvPr>
          <p:cNvSpPr/>
          <p:nvPr/>
        </p:nvSpPr>
        <p:spPr>
          <a:xfrm>
            <a:off x="8693990" y="2461845"/>
            <a:ext cx="1749641" cy="3423139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C118CC-33C7-4CA7-AD7E-DF9EDE43091F}"/>
              </a:ext>
            </a:extLst>
          </p:cNvPr>
          <p:cNvSpPr/>
          <p:nvPr/>
        </p:nvSpPr>
        <p:spPr>
          <a:xfrm>
            <a:off x="6299199" y="1602154"/>
            <a:ext cx="2993292" cy="664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141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7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4" name="タイトル 5">
            <a:extLst>
              <a:ext uri="{FF2B5EF4-FFF2-40B4-BE49-F238E27FC236}">
                <a16:creationId xmlns:a16="http://schemas.microsoft.com/office/drawing/2014/main" id="{1FA5C0BA-063B-44B8-9B28-13676A274E28}"/>
              </a:ext>
            </a:extLst>
          </p:cNvPr>
          <p:cNvSpPr txBox="1">
            <a:spLocks/>
          </p:cNvSpPr>
          <p:nvPr/>
        </p:nvSpPr>
        <p:spPr>
          <a:xfrm>
            <a:off x="2739415" y="2197387"/>
            <a:ext cx="6485069" cy="1662475"/>
          </a:xfrm>
          <a:prstGeom prst="rect">
            <a:avLst/>
          </a:prstGeom>
        </p:spPr>
        <p:txBody>
          <a:bodyPr vert="horz" lIns="228600" tIns="228600" rIns="228600" bIns="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54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-150" normalizeH="0" baseline="0" noProof="0" dirty="0">
                <a:ln>
                  <a:noFill/>
                </a:ln>
                <a:solidFill>
                  <a:srgbClr val="E0E0E0">
                    <a:lumMod val="90000"/>
                  </a:srgbClr>
                </a:solidFill>
                <a:effectLst/>
                <a:uLnTx/>
                <a:uFillTx/>
                <a:latin typeface="HandwritingWeCan Medium" panose="020F0500000000000000" pitchFamily="34" charset="0"/>
                <a:ea typeface="ＭＳ Ｐゴシック" panose="020B0600070205080204" pitchFamily="50" charset="-128"/>
                <a:cs typeface="+mj-cs"/>
              </a:rPr>
              <a:t>More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200" b="1" i="0" u="none" strike="noStrike" kern="1200" cap="none" spc="-150" normalizeH="0" baseline="0" noProof="0" dirty="0">
              <a:ln>
                <a:noFill/>
              </a:ln>
              <a:solidFill>
                <a:srgbClr val="E0E0E0">
                  <a:lumMod val="90000"/>
                </a:srgbClr>
              </a:solidFill>
              <a:effectLst/>
              <a:uLnTx/>
              <a:uFillTx/>
              <a:latin typeface="HandwritingWeCan Medium" panose="020F0500000000000000" pitchFamily="34" charset="0"/>
              <a:ea typeface="ＭＳ Ｐゴシック" panose="020B0600070205080204" pitchFamily="50" charset="-128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-150" normalizeH="0" baseline="0" noProof="0" dirty="0">
                <a:ln>
                  <a:noFill/>
                </a:ln>
                <a:solidFill>
                  <a:srgbClr val="E0E0E0">
                    <a:lumMod val="90000"/>
                  </a:srgbClr>
                </a:solidFill>
                <a:effectLst/>
                <a:uLnTx/>
                <a:uFillTx/>
                <a:latin typeface="HandwritingWeCan Medium" panose="020F0500000000000000" pitchFamily="34" charset="0"/>
                <a:ea typeface="ＭＳ Ｐゴシック" panose="020B0600070205080204" pitchFamily="50" charset="-128"/>
                <a:cs typeface="+mj-cs"/>
              </a:rPr>
              <a:t>Communication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7200" b="1" i="0" u="none" strike="noStrike" kern="1200" cap="none" spc="-150" normalizeH="0" baseline="0" noProof="0" dirty="0">
              <a:ln>
                <a:noFill/>
              </a:ln>
              <a:solidFill>
                <a:srgbClr val="E0E0E0">
                  <a:lumMod val="90000"/>
                </a:srgbClr>
              </a:solidFill>
              <a:effectLst/>
              <a:uLnTx/>
              <a:uFillTx/>
              <a:latin typeface="HandwritingWeCan Medium" panose="020F0500000000000000" pitchFamily="34" charset="0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36" name="字幕 6">
            <a:extLst>
              <a:ext uri="{FF2B5EF4-FFF2-40B4-BE49-F238E27FC236}">
                <a16:creationId xmlns:a16="http://schemas.microsoft.com/office/drawing/2014/main" id="{6A6C2EF7-7A8C-4BDC-AB7A-81E1AE812981}"/>
              </a:ext>
            </a:extLst>
          </p:cNvPr>
          <p:cNvSpPr txBox="1">
            <a:spLocks/>
          </p:cNvSpPr>
          <p:nvPr/>
        </p:nvSpPr>
        <p:spPr>
          <a:xfrm>
            <a:off x="3612562" y="4106009"/>
            <a:ext cx="5414125" cy="1196717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E8CF8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0E0E0">
                    <a:lumMod val="9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もっと交流しよう</a:t>
            </a:r>
          </a:p>
        </p:txBody>
      </p:sp>
      <p:sp>
        <p:nvSpPr>
          <p:cNvPr id="40" name="タイトル 5">
            <a:extLst>
              <a:ext uri="{FF2B5EF4-FFF2-40B4-BE49-F238E27FC236}">
                <a16:creationId xmlns:a16="http://schemas.microsoft.com/office/drawing/2014/main" id="{20742ADD-8A68-4789-89D3-A1146A0DDCD8}"/>
              </a:ext>
            </a:extLst>
          </p:cNvPr>
          <p:cNvSpPr txBox="1">
            <a:spLocks/>
          </p:cNvSpPr>
          <p:nvPr/>
        </p:nvSpPr>
        <p:spPr>
          <a:xfrm>
            <a:off x="2391867" y="2172360"/>
            <a:ext cx="7043171" cy="1662475"/>
          </a:xfrm>
          <a:prstGeom prst="rect">
            <a:avLst/>
          </a:prstGeom>
        </p:spPr>
        <p:txBody>
          <a:bodyPr vert="horz" lIns="228600" tIns="228600" rIns="228600" bIns="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54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andwritingWeCan Medium" panose="020F0500000000000000" pitchFamily="34" charset="0"/>
                <a:ea typeface="ＭＳ Ｐゴシック" panose="020B0600070205080204" pitchFamily="50" charset="-128"/>
                <a:cs typeface="+mj-cs"/>
              </a:rPr>
              <a:t>More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200" b="1" i="0" u="none" strike="noStrike" kern="1200" cap="none" spc="-15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HandwritingWeCan Medium" panose="020F0500000000000000" pitchFamily="34" charset="0"/>
              <a:ea typeface="ＭＳ Ｐゴシック" panose="020B0600070205080204" pitchFamily="50" charset="-128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andwritingWeCan Medium" panose="020F0500000000000000" pitchFamily="34" charset="0"/>
                <a:ea typeface="ＭＳ Ｐゴシック" panose="020B0600070205080204" pitchFamily="50" charset="-128"/>
                <a:cs typeface="+mj-cs"/>
              </a:rPr>
              <a:t>Communication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72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ndwritingWeCan Medium" panose="020F0500000000000000" pitchFamily="34" charset="0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41" name="字幕 6">
            <a:extLst>
              <a:ext uri="{FF2B5EF4-FFF2-40B4-BE49-F238E27FC236}">
                <a16:creationId xmlns:a16="http://schemas.microsoft.com/office/drawing/2014/main" id="{278A1AE7-6CC1-4E95-B6FD-3F4B6D183BB1}"/>
              </a:ext>
            </a:extLst>
          </p:cNvPr>
          <p:cNvSpPr txBox="1">
            <a:spLocks/>
          </p:cNvSpPr>
          <p:nvPr/>
        </p:nvSpPr>
        <p:spPr>
          <a:xfrm>
            <a:off x="3557784" y="4090435"/>
            <a:ext cx="5414125" cy="1196717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E8CF8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もっと交流しよう</a:t>
            </a:r>
          </a:p>
        </p:txBody>
      </p:sp>
      <p:pic>
        <p:nvPicPr>
          <p:cNvPr id="3" name="音声 014">
            <a:hlinkClick r:id="" action="ppaction://media"/>
            <a:extLst>
              <a:ext uri="{FF2B5EF4-FFF2-40B4-BE49-F238E27FC236}">
                <a16:creationId xmlns:a16="http://schemas.microsoft.com/office/drawing/2014/main" id="{705EAAF3-6F1C-42FE-B9D3-41BD2AA6D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4444" y="59350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30D3B9-FC8A-4FF9-8AF8-6CC9C4148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17" r="5195" b="71050"/>
          <a:stretch/>
        </p:blipFill>
        <p:spPr>
          <a:xfrm rot="16200000">
            <a:off x="3266219" y="750370"/>
            <a:ext cx="5183547" cy="5204860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CBEA6AE-8569-4FEE-B18B-8B3A5BC202FE}"/>
              </a:ext>
            </a:extLst>
          </p:cNvPr>
          <p:cNvSpPr/>
          <p:nvPr/>
        </p:nvSpPr>
        <p:spPr>
          <a:xfrm>
            <a:off x="7883371" y="4879476"/>
            <a:ext cx="1935332" cy="1130799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C194431-32A6-47C9-BC0D-459766404384}"/>
              </a:ext>
            </a:extLst>
          </p:cNvPr>
          <p:cNvSpPr/>
          <p:nvPr/>
        </p:nvSpPr>
        <p:spPr>
          <a:xfrm>
            <a:off x="1806196" y="2618913"/>
            <a:ext cx="4026433" cy="3391363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23C948D-4970-4C9B-81A1-42DD3328C1C1}"/>
              </a:ext>
            </a:extLst>
          </p:cNvPr>
          <p:cNvSpPr/>
          <p:nvPr/>
        </p:nvSpPr>
        <p:spPr>
          <a:xfrm>
            <a:off x="4208016" y="1372704"/>
            <a:ext cx="3959440" cy="113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104C6C0B-BC11-4FCC-AE17-DBD32B6DBC79}"/>
              </a:ext>
            </a:extLst>
          </p:cNvPr>
          <p:cNvSpPr/>
          <p:nvPr/>
        </p:nvSpPr>
        <p:spPr>
          <a:xfrm>
            <a:off x="5571004" y="5280452"/>
            <a:ext cx="2596451" cy="729824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01F20E0-3E53-4F18-ADF3-329B568BF056}"/>
              </a:ext>
            </a:extLst>
          </p:cNvPr>
          <p:cNvSpPr/>
          <p:nvPr/>
        </p:nvSpPr>
        <p:spPr>
          <a:xfrm>
            <a:off x="2068498" y="761025"/>
            <a:ext cx="1935332" cy="2124218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25C350E-89CC-4809-B7CD-AB6C556CE7E3}"/>
              </a:ext>
            </a:extLst>
          </p:cNvPr>
          <p:cNvSpPr/>
          <p:nvPr/>
        </p:nvSpPr>
        <p:spPr>
          <a:xfrm>
            <a:off x="4266132" y="1307003"/>
            <a:ext cx="2603591" cy="4514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55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30D3B9-FC8A-4FF9-8AF8-6CC9C4148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17" r="5195" b="71050"/>
          <a:stretch/>
        </p:blipFill>
        <p:spPr>
          <a:xfrm rot="16200000">
            <a:off x="3266219" y="750370"/>
            <a:ext cx="5183547" cy="5204860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CBEA6AE-8569-4FEE-B18B-8B3A5BC202FE}"/>
              </a:ext>
            </a:extLst>
          </p:cNvPr>
          <p:cNvSpPr/>
          <p:nvPr/>
        </p:nvSpPr>
        <p:spPr>
          <a:xfrm>
            <a:off x="7883371" y="4879476"/>
            <a:ext cx="1935332" cy="1130799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B01F006C-B14A-4F37-94FA-C5EDB1C572C5}"/>
              </a:ext>
            </a:extLst>
          </p:cNvPr>
          <p:cNvSpPr/>
          <p:nvPr/>
        </p:nvSpPr>
        <p:spPr>
          <a:xfrm>
            <a:off x="5832628" y="3027285"/>
            <a:ext cx="4598633" cy="2917289"/>
          </a:xfrm>
          <a:prstGeom prst="roundRect">
            <a:avLst>
              <a:gd name="adj" fmla="val 17267"/>
            </a:avLst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63D20A0-209E-416E-8C1C-6E33538F3D6C}"/>
              </a:ext>
            </a:extLst>
          </p:cNvPr>
          <p:cNvSpPr/>
          <p:nvPr/>
        </p:nvSpPr>
        <p:spPr>
          <a:xfrm>
            <a:off x="4178423" y="913426"/>
            <a:ext cx="3997911" cy="760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A25D68A-DFEE-42BA-9D3D-B860D8987546}"/>
              </a:ext>
            </a:extLst>
          </p:cNvPr>
          <p:cNvSpPr/>
          <p:nvPr/>
        </p:nvSpPr>
        <p:spPr>
          <a:xfrm>
            <a:off x="2894119" y="695325"/>
            <a:ext cx="1125985" cy="3281871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2D45909B-BD15-4161-A3DE-8F3599C777D0}"/>
              </a:ext>
            </a:extLst>
          </p:cNvPr>
          <p:cNvSpPr/>
          <p:nvPr/>
        </p:nvSpPr>
        <p:spPr>
          <a:xfrm>
            <a:off x="6424819" y="2644299"/>
            <a:ext cx="3393884" cy="2635188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F844EDF-4908-42BF-BA7C-E5BCE348BAF6}"/>
              </a:ext>
            </a:extLst>
          </p:cNvPr>
          <p:cNvSpPr/>
          <p:nvPr/>
        </p:nvSpPr>
        <p:spPr>
          <a:xfrm>
            <a:off x="4612296" y="1979213"/>
            <a:ext cx="2359028" cy="427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30D3B9-FC8A-4FF9-8AF8-6CC9C4148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0" t="1468" r="48997" b="74182"/>
          <a:stretch/>
        </p:blipFill>
        <p:spPr>
          <a:xfrm rot="16200000">
            <a:off x="3627233" y="1284983"/>
            <a:ext cx="5300299" cy="4120981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BA0F9C16-6B4D-40E5-BDC3-F5C936F1EFB3}"/>
              </a:ext>
            </a:extLst>
          </p:cNvPr>
          <p:cNvSpPr/>
          <p:nvPr/>
        </p:nvSpPr>
        <p:spPr>
          <a:xfrm>
            <a:off x="7065807" y="3133817"/>
            <a:ext cx="1447878" cy="2883784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AFF564-CC15-4229-997C-7B2A06DBCB8C}"/>
              </a:ext>
            </a:extLst>
          </p:cNvPr>
          <p:cNvSpPr/>
          <p:nvPr/>
        </p:nvSpPr>
        <p:spPr>
          <a:xfrm>
            <a:off x="4483223" y="1305017"/>
            <a:ext cx="3604334" cy="4705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C9E55EB-28AD-4185-88A2-2921B283E3CC}"/>
              </a:ext>
            </a:extLst>
          </p:cNvPr>
          <p:cNvSpPr/>
          <p:nvPr/>
        </p:nvSpPr>
        <p:spPr>
          <a:xfrm>
            <a:off x="4549773" y="1690044"/>
            <a:ext cx="3468812" cy="4435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4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30D3B9-FC8A-4FF9-8AF8-6CC9C4148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85" t="25804" r="27697" b="41517"/>
          <a:stretch/>
        </p:blipFill>
        <p:spPr>
          <a:xfrm rot="16200000">
            <a:off x="3698535" y="-376191"/>
            <a:ext cx="5089401" cy="7585993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57FFD35-B6C2-4193-80B0-0746D375C1F9}"/>
              </a:ext>
            </a:extLst>
          </p:cNvPr>
          <p:cNvSpPr/>
          <p:nvPr/>
        </p:nvSpPr>
        <p:spPr>
          <a:xfrm>
            <a:off x="2155768" y="695323"/>
            <a:ext cx="888585" cy="2287573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7BA3489-3C4F-4FF1-A5D0-821C45740213}"/>
              </a:ext>
            </a:extLst>
          </p:cNvPr>
          <p:cNvSpPr/>
          <p:nvPr/>
        </p:nvSpPr>
        <p:spPr>
          <a:xfrm>
            <a:off x="6178858" y="3852909"/>
            <a:ext cx="3950562" cy="2108599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F5D3922-EB8C-4F10-83DA-BD7086765BB5}"/>
              </a:ext>
            </a:extLst>
          </p:cNvPr>
          <p:cNvSpPr/>
          <p:nvPr/>
        </p:nvSpPr>
        <p:spPr>
          <a:xfrm>
            <a:off x="6407355" y="2576004"/>
            <a:ext cx="3950562" cy="2108599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339540F-1AB9-4E58-838B-18A2D5485A5B}"/>
              </a:ext>
            </a:extLst>
          </p:cNvPr>
          <p:cNvSpPr/>
          <p:nvPr/>
        </p:nvSpPr>
        <p:spPr>
          <a:xfrm>
            <a:off x="2450238" y="4410074"/>
            <a:ext cx="719209" cy="1575818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2323F8D-0D87-4247-BE87-586DA1579B50}"/>
              </a:ext>
            </a:extLst>
          </p:cNvPr>
          <p:cNvSpPr/>
          <p:nvPr/>
        </p:nvSpPr>
        <p:spPr>
          <a:xfrm rot="5400000">
            <a:off x="3965341" y="-366960"/>
            <a:ext cx="620825" cy="279416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963311A-EA66-4DCF-8899-FA68B03AD52E}"/>
              </a:ext>
            </a:extLst>
          </p:cNvPr>
          <p:cNvSpPr/>
          <p:nvPr/>
        </p:nvSpPr>
        <p:spPr>
          <a:xfrm>
            <a:off x="5672834" y="4712048"/>
            <a:ext cx="1606855" cy="1298228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AC6F241-14DD-4409-B1A3-C4B93ACE82DF}"/>
              </a:ext>
            </a:extLst>
          </p:cNvPr>
          <p:cNvSpPr/>
          <p:nvPr/>
        </p:nvSpPr>
        <p:spPr>
          <a:xfrm>
            <a:off x="6243234" y="1625146"/>
            <a:ext cx="3002365" cy="664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9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30D3B9-FC8A-4FF9-8AF8-6CC9C4148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85" t="25804" r="30612" b="41517"/>
          <a:stretch/>
        </p:blipFill>
        <p:spPr>
          <a:xfrm rot="16200000">
            <a:off x="3923869" y="-150857"/>
            <a:ext cx="4638734" cy="7585993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57FFD35-B6C2-4193-80B0-0746D375C1F9}"/>
              </a:ext>
            </a:extLst>
          </p:cNvPr>
          <p:cNvSpPr/>
          <p:nvPr/>
        </p:nvSpPr>
        <p:spPr>
          <a:xfrm>
            <a:off x="2155768" y="695323"/>
            <a:ext cx="1040193" cy="2287573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7BA3489-3C4F-4FF1-A5D0-821C45740213}"/>
              </a:ext>
            </a:extLst>
          </p:cNvPr>
          <p:cNvSpPr/>
          <p:nvPr/>
        </p:nvSpPr>
        <p:spPr>
          <a:xfrm>
            <a:off x="5513033" y="744091"/>
            <a:ext cx="4722919" cy="2391207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B8A4801-0EBD-4FC8-8D75-91C9244AA989}"/>
              </a:ext>
            </a:extLst>
          </p:cNvPr>
          <p:cNvSpPr/>
          <p:nvPr/>
        </p:nvSpPr>
        <p:spPr>
          <a:xfrm>
            <a:off x="6418149" y="1713236"/>
            <a:ext cx="3912554" cy="2391207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C8B03CA-01DF-442A-A366-50824B7BDBF5}"/>
              </a:ext>
            </a:extLst>
          </p:cNvPr>
          <p:cNvSpPr/>
          <p:nvPr/>
        </p:nvSpPr>
        <p:spPr>
          <a:xfrm>
            <a:off x="7007471" y="1988460"/>
            <a:ext cx="3228481" cy="2391207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CA6BDBE-98E9-485D-AEFD-8FB02E10FF57}"/>
              </a:ext>
            </a:extLst>
          </p:cNvPr>
          <p:cNvSpPr/>
          <p:nvPr/>
        </p:nvSpPr>
        <p:spPr>
          <a:xfrm>
            <a:off x="6418149" y="5144763"/>
            <a:ext cx="3228480" cy="482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7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30D3B9-FC8A-4FF9-8AF8-6CC9C4148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0" t="20014" r="60654" b="57623"/>
          <a:stretch/>
        </p:blipFill>
        <p:spPr>
          <a:xfrm rot="16200000">
            <a:off x="3219503" y="761905"/>
            <a:ext cx="5316375" cy="5183214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3AAC650C-7F65-40CC-8C3A-7F0A51157D2A}"/>
              </a:ext>
            </a:extLst>
          </p:cNvPr>
          <p:cNvSpPr/>
          <p:nvPr/>
        </p:nvSpPr>
        <p:spPr>
          <a:xfrm>
            <a:off x="3038036" y="693900"/>
            <a:ext cx="2332953" cy="1853991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540510A-591F-4435-9B57-B895921E8DD5}"/>
              </a:ext>
            </a:extLst>
          </p:cNvPr>
          <p:cNvSpPr/>
          <p:nvPr/>
        </p:nvSpPr>
        <p:spPr>
          <a:xfrm>
            <a:off x="5712861" y="1564997"/>
            <a:ext cx="2359028" cy="631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30D3B9-FC8A-4FF9-8AF8-6CC9C4148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58" t="68261" r="5572" b="2978"/>
          <a:stretch/>
        </p:blipFill>
        <p:spPr>
          <a:xfrm rot="16200000">
            <a:off x="3977396" y="-755590"/>
            <a:ext cx="4789598" cy="8216779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A123F189-BC10-49D3-A24D-55A9C16F6B51}"/>
              </a:ext>
            </a:extLst>
          </p:cNvPr>
          <p:cNvSpPr/>
          <p:nvPr/>
        </p:nvSpPr>
        <p:spPr>
          <a:xfrm>
            <a:off x="6693764" y="3657600"/>
            <a:ext cx="3932924" cy="2242401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DD21651-32D2-4C23-B2CC-4878AFD53E33}"/>
              </a:ext>
            </a:extLst>
          </p:cNvPr>
          <p:cNvSpPr/>
          <p:nvPr/>
        </p:nvSpPr>
        <p:spPr>
          <a:xfrm>
            <a:off x="1966901" y="5459767"/>
            <a:ext cx="2084772" cy="287832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B17CBDD-9901-4ABA-A791-EEEE1DAD0678}"/>
              </a:ext>
            </a:extLst>
          </p:cNvPr>
          <p:cNvSpPr/>
          <p:nvPr/>
        </p:nvSpPr>
        <p:spPr>
          <a:xfrm>
            <a:off x="1803646" y="847725"/>
            <a:ext cx="4597154" cy="1744555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D218E25D-4F29-4DDB-B699-5A062A13ACE3}"/>
              </a:ext>
            </a:extLst>
          </p:cNvPr>
          <p:cNvSpPr/>
          <p:nvPr/>
        </p:nvSpPr>
        <p:spPr>
          <a:xfrm>
            <a:off x="8091068" y="3090909"/>
            <a:ext cx="2462568" cy="2242401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D37FB1C-446E-49F8-9246-1986BBC34822}"/>
              </a:ext>
            </a:extLst>
          </p:cNvPr>
          <p:cNvSpPr/>
          <p:nvPr/>
        </p:nvSpPr>
        <p:spPr>
          <a:xfrm>
            <a:off x="6860959" y="1879873"/>
            <a:ext cx="3067236" cy="8555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2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30D3B9-FC8A-4FF9-8AF8-6CC9C4148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24" t="75191" r="18263" b="1320"/>
          <a:stretch/>
        </p:blipFill>
        <p:spPr>
          <a:xfrm rot="16200000">
            <a:off x="3686303" y="219872"/>
            <a:ext cx="5246799" cy="6334006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7E55CA8D-5E2C-458C-BDCA-916D787C1C96}"/>
              </a:ext>
            </a:extLst>
          </p:cNvPr>
          <p:cNvSpPr/>
          <p:nvPr/>
        </p:nvSpPr>
        <p:spPr>
          <a:xfrm>
            <a:off x="2645546" y="695325"/>
            <a:ext cx="3018408" cy="3530446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858267FC-6F3C-4DF7-9D68-A21697185361}"/>
              </a:ext>
            </a:extLst>
          </p:cNvPr>
          <p:cNvSpPr/>
          <p:nvPr/>
        </p:nvSpPr>
        <p:spPr>
          <a:xfrm>
            <a:off x="5772163" y="695325"/>
            <a:ext cx="965988" cy="645203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163F373-FA0A-4E8A-B0B8-789DF9713027}"/>
              </a:ext>
            </a:extLst>
          </p:cNvPr>
          <p:cNvSpPr/>
          <p:nvPr/>
        </p:nvSpPr>
        <p:spPr>
          <a:xfrm>
            <a:off x="3134756" y="703551"/>
            <a:ext cx="3018408" cy="3335789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D53B3856-D2D5-4C27-9756-201363896E1A}"/>
              </a:ext>
            </a:extLst>
          </p:cNvPr>
          <p:cNvSpPr/>
          <p:nvPr/>
        </p:nvSpPr>
        <p:spPr>
          <a:xfrm>
            <a:off x="6955451" y="4731798"/>
            <a:ext cx="3018408" cy="1278477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96E02EF-4D6C-4BDD-8768-E7BCC9C6A5DC}"/>
              </a:ext>
            </a:extLst>
          </p:cNvPr>
          <p:cNvSpPr/>
          <p:nvPr/>
        </p:nvSpPr>
        <p:spPr>
          <a:xfrm>
            <a:off x="3791842" y="5089735"/>
            <a:ext cx="2507357" cy="537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82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30D3B9-FC8A-4FF9-8AF8-6CC9C4148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8" t="58597" r="29188" b="25283"/>
          <a:stretch/>
        </p:blipFill>
        <p:spPr>
          <a:xfrm rot="16200000">
            <a:off x="3454893" y="1466295"/>
            <a:ext cx="5282214" cy="377301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9AF95AD-E589-4465-B76D-94FB7753D7C3}"/>
              </a:ext>
            </a:extLst>
          </p:cNvPr>
          <p:cNvSpPr/>
          <p:nvPr/>
        </p:nvSpPr>
        <p:spPr>
          <a:xfrm>
            <a:off x="4916485" y="1518104"/>
            <a:ext cx="2359028" cy="646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29" t="68158" r="29054" b="907"/>
          <a:stretch/>
        </p:blipFill>
        <p:spPr>
          <a:xfrm rot="5400000">
            <a:off x="3574695" y="-540058"/>
            <a:ext cx="5163937" cy="778571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A28A8ED-03B8-4237-AA89-21F97CDBF614}"/>
              </a:ext>
            </a:extLst>
          </p:cNvPr>
          <p:cNvSpPr/>
          <p:nvPr/>
        </p:nvSpPr>
        <p:spPr>
          <a:xfrm>
            <a:off x="2610338" y="4970585"/>
            <a:ext cx="7010400" cy="669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56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30D3B9-FC8A-4FF9-8AF8-6CC9C4148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1" t="56492" r="42497" b="24625"/>
          <a:stretch/>
        </p:blipFill>
        <p:spPr>
          <a:xfrm rot="16200000">
            <a:off x="3495689" y="1190964"/>
            <a:ext cx="5314949" cy="4323673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1FEC16F7-F3CF-4476-97BF-C1766D0A439C}"/>
              </a:ext>
            </a:extLst>
          </p:cNvPr>
          <p:cNvSpPr/>
          <p:nvPr/>
        </p:nvSpPr>
        <p:spPr>
          <a:xfrm>
            <a:off x="2147578" y="695325"/>
            <a:ext cx="2305387" cy="3601467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ADFDFBD-BC47-4A5D-848E-460C141738D3}"/>
              </a:ext>
            </a:extLst>
          </p:cNvPr>
          <p:cNvSpPr/>
          <p:nvPr/>
        </p:nvSpPr>
        <p:spPr>
          <a:xfrm>
            <a:off x="4854573" y="5058474"/>
            <a:ext cx="2359028" cy="599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0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30D3B9-FC8A-4FF9-8AF8-6CC9C4148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7" t="43780" r="65278" b="31802"/>
          <a:stretch/>
        </p:blipFill>
        <p:spPr>
          <a:xfrm rot="16200000">
            <a:off x="3511631" y="76064"/>
            <a:ext cx="5314951" cy="6553469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F3C02944-5930-4D54-B8F9-89095C543FB0}"/>
              </a:ext>
            </a:extLst>
          </p:cNvPr>
          <p:cNvSpPr/>
          <p:nvPr/>
        </p:nvSpPr>
        <p:spPr>
          <a:xfrm>
            <a:off x="6328549" y="695323"/>
            <a:ext cx="3613211" cy="2733677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83902EE-A88E-43FE-9FD3-2BD019F3A708}"/>
              </a:ext>
            </a:extLst>
          </p:cNvPr>
          <p:cNvSpPr/>
          <p:nvPr/>
        </p:nvSpPr>
        <p:spPr>
          <a:xfrm>
            <a:off x="2196975" y="4509856"/>
            <a:ext cx="3613211" cy="1500419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B3DAB85-0F77-459C-ABDF-1A0AD247BF13}"/>
              </a:ext>
            </a:extLst>
          </p:cNvPr>
          <p:cNvSpPr/>
          <p:nvPr/>
        </p:nvSpPr>
        <p:spPr>
          <a:xfrm>
            <a:off x="7152174" y="1171852"/>
            <a:ext cx="3421132" cy="2551591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49741A2-E296-48D1-89EF-9CDB5C7967C6}"/>
              </a:ext>
            </a:extLst>
          </p:cNvPr>
          <p:cNvSpPr/>
          <p:nvPr/>
        </p:nvSpPr>
        <p:spPr>
          <a:xfrm>
            <a:off x="6386388" y="4652894"/>
            <a:ext cx="2359028" cy="888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4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30D3B9-FC8A-4FF9-8AF8-6CC9C4148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6" t="74823" r="47614" b="1412"/>
          <a:stretch/>
        </p:blipFill>
        <p:spPr>
          <a:xfrm rot="16200000">
            <a:off x="3460189" y="1404684"/>
            <a:ext cx="5271621" cy="385290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B450B2E-1175-4BBC-901A-E16AA5B50FF2}"/>
              </a:ext>
            </a:extLst>
          </p:cNvPr>
          <p:cNvSpPr/>
          <p:nvPr/>
        </p:nvSpPr>
        <p:spPr>
          <a:xfrm>
            <a:off x="4807680" y="1361797"/>
            <a:ext cx="2359028" cy="6076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97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9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30D3B9-FC8A-4FF9-8AF8-6CC9C4148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86456" y="-1466088"/>
            <a:ext cx="6419088" cy="96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0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3" b="97579" l="70951" r="91855">
                        <a14:foregroundMark x1="88465" y1="81981" x2="92702" y2="87075"/>
                        <a14:foregroundMark x1="92702" y1="87075" x2="92891" y2="88899"/>
                        <a14:foregroundMark x1="92891" y1="88899" x2="94209" y2="92138"/>
                        <a14:foregroundMark x1="94209" y1="92138" x2="93738" y2="94057"/>
                        <a14:foregroundMark x1="93738" y1="94057" x2="92279" y2="95943"/>
                        <a14:foregroundMark x1="92279" y1="95943" x2="89501" y2="97138"/>
                        <a14:foregroundMark x1="89501" y1="97138" x2="76365" y2="98050"/>
                        <a14:foregroundMark x1="76365" y1="98050" x2="71092" y2="97704"/>
                        <a14:foregroundMark x1="71092" y1="97704" x2="70716" y2="95818"/>
                        <a14:foregroundMark x1="70716" y1="95818" x2="71234" y2="90189"/>
                        <a14:foregroundMark x1="71234" y1="90189" x2="70904" y2="84277"/>
                        <a14:foregroundMark x1="70904" y1="84277" x2="72034" y2="68145"/>
                        <a14:foregroundMark x1="72034" y1="68145" x2="74576" y2="67327"/>
                        <a14:foregroundMark x1="74576" y1="67327" x2="77213" y2="67107"/>
                        <a14:foregroundMark x1="77213" y1="67107" x2="79567" y2="67704"/>
                        <a14:foregroundMark x1="79567" y1="67704" x2="81356" y2="69119"/>
                        <a14:foregroundMark x1="81356" y1="69119" x2="81685" y2="74528"/>
                        <a14:foregroundMark x1="81685" y1="74528" x2="84087" y2="78208"/>
                        <a14:foregroundMark x1="84087" y1="78208" x2="88701" y2="82138"/>
                        <a14:foregroundMark x1="75800" y1="86698" x2="75800" y2="86698"/>
                        <a14:foregroundMark x1="74435" y1="83553" x2="74435" y2="83553"/>
                        <a14:foregroundMark x1="73635" y1="81195" x2="73635" y2="81195"/>
                        <a14:foregroundMark x1="72740" y1="80063" x2="72740" y2="80063"/>
                        <a14:foregroundMark x1="72740" y1="80346" x2="72740" y2="80346"/>
                        <a14:foregroundMark x1="72316" y1="68050" x2="79096" y2="67704"/>
                        <a14:foregroundMark x1="72269" y1="68082" x2="80179" y2="68145"/>
                        <a14:foregroundMark x1="80179" y1="68145" x2="80179" y2="68145"/>
                        <a14:foregroundMark x1="74576" y1="69843" x2="74341" y2="91226"/>
                        <a14:foregroundMark x1="71987" y1="93805" x2="72834" y2="95597"/>
                        <a14:foregroundMark x1="72834" y1="95597" x2="72834" y2="95597"/>
                        <a14:foregroundMark x1="72740" y1="95597" x2="82627" y2="97421"/>
                        <a14:foregroundMark x1="72505" y1="94748" x2="85122" y2="95723"/>
                        <a14:foregroundMark x1="85122" y1="95723" x2="89407" y2="93774"/>
                        <a14:foregroundMark x1="74341" y1="95377" x2="79708" y2="97610"/>
                        <a14:foregroundMark x1="79708" y1="97610" x2="82768" y2="97484"/>
                        <a14:foregroundMark x1="72175" y1="83868" x2="72081" y2="73145"/>
                        <a14:foregroundMark x1="72081" y1="73145" x2="72552" y2="85094"/>
                        <a14:foregroundMark x1="72552" y1="85094" x2="72787" y2="78176"/>
                        <a14:foregroundMark x1="72787" y1="78176" x2="74529" y2="82044"/>
                        <a14:foregroundMark x1="74529" y1="82044" x2="75753" y2="70377"/>
                        <a14:foregroundMark x1="75753" y1="70377" x2="75753" y2="80377"/>
                        <a14:foregroundMark x1="75753" y1="80377" x2="75895" y2="78302"/>
                        <a14:foregroundMark x1="75895" y1="78302" x2="77542" y2="80472"/>
                        <a14:foregroundMark x1="77542" y1="80472" x2="78249" y2="85252"/>
                        <a14:foregroundMark x1="78249" y1="85252" x2="78343" y2="77358"/>
                        <a14:foregroundMark x1="78343" y1="77358" x2="78625" y2="79025"/>
                        <a14:foregroundMark x1="78625" y1="79025" x2="78060" y2="75126"/>
                        <a14:foregroundMark x1="78484" y1="72799" x2="81121" y2="77201"/>
                        <a14:foregroundMark x1="81121" y1="77201" x2="81356" y2="77390"/>
                        <a14:foregroundMark x1="81827" y1="78176" x2="80791" y2="80031"/>
                        <a14:foregroundMark x1="80791" y1="80031" x2="80273" y2="86289"/>
                        <a14:foregroundMark x1="76507" y1="83239" x2="78013" y2="78082"/>
                        <a14:foregroundMark x1="78013" y1="78082" x2="77119" y2="78050"/>
                        <a14:foregroundMark x1="77495" y1="79434" x2="77495" y2="81195"/>
                        <a14:foregroundMark x1="77495" y1="81195" x2="77495" y2="81195"/>
                        <a14:foregroundMark x1="81827" y1="83553" x2="82957" y2="85126"/>
                        <a14:foregroundMark x1="82957" y1="85126" x2="82957" y2="85126"/>
                        <a14:foregroundMark x1="85358" y1="82925" x2="85028" y2="85818"/>
                        <a14:foregroundMark x1="81733" y1="83239" x2="83333" y2="85220"/>
                        <a14:foregroundMark x1="83333" y1="85220" x2="83004" y2="84843"/>
                        <a14:foregroundMark x1="75659" y1="69214" x2="77966" y2="72138"/>
                        <a14:foregroundMark x1="77966" y1="72138" x2="76224" y2="69843"/>
                        <a14:foregroundMark x1="76224" y1="69843" x2="77495" y2="71730"/>
                        <a14:foregroundMark x1="77495" y1="71730" x2="76507" y2="69434"/>
                        <a14:foregroundMark x1="76507" y1="69434" x2="78154" y2="70818"/>
                        <a14:foregroundMark x1="78154" y1="70818" x2="77119" y2="68113"/>
                        <a14:foregroundMark x1="77119" y1="68113" x2="80038" y2="70597"/>
                        <a14:foregroundMark x1="71516" y1="74623" x2="71375" y2="71226"/>
                        <a14:foregroundMark x1="71375" y1="71226" x2="71469" y2="69434"/>
                        <a14:foregroundMark x1="71469" y1="69434" x2="71657" y2="69182"/>
                        <a14:foregroundMark x1="76412" y1="74654" x2="77825" y2="75472"/>
                        <a14:foregroundMark x1="87053" y1="85535" x2="88701" y2="83333"/>
                        <a14:foregroundMark x1="71186" y1="80566" x2="71563" y2="74214"/>
                        <a14:foregroundMark x1="71563" y1="74214" x2="70951" y2="70440"/>
                        <a14:foregroundMark x1="70951" y1="70440" x2="71328" y2="69151"/>
                        <a14:foregroundMark x1="71234" y1="80126" x2="71798" y2="82264"/>
                        <a14:foregroundMark x1="71798" y1="82264" x2="71798" y2="82264"/>
                        <a14:foregroundMark x1="74718" y1="81069" x2="74718" y2="81069"/>
                        <a14:backgroundMark x1="82815" y1="67610" x2="83286" y2="72799"/>
                        <a14:backgroundMark x1="83286" y1="72799" x2="85499" y2="73585"/>
                        <a14:backgroundMark x1="85499" y1="73585" x2="91149" y2="73616"/>
                        <a14:backgroundMark x1="91149" y1="73616" x2="92655" y2="72013"/>
                        <a14:backgroundMark x1="92655" y1="72013" x2="92702" y2="70220"/>
                        <a14:backgroundMark x1="92702" y1="70220" x2="92373" y2="66415"/>
                        <a14:backgroundMark x1="92373" y1="66415" x2="92373" y2="66101"/>
                        <a14:backgroundMark x1="82721" y1="67736" x2="86723" y2="71289"/>
                        <a14:backgroundMark x1="86723" y1="71289" x2="85075" y2="69340"/>
                        <a14:backgroundMark x1="77072" y1="61101" x2="77072" y2="61101"/>
                      </a14:backgroundRemoval>
                    </a14:imgEffect>
                  </a14:imgLayer>
                </a14:imgProps>
              </a:ext>
            </a:extLst>
          </a:blip>
          <a:srcRect l="70535" t="67830" r="5605" b="1749"/>
          <a:stretch/>
        </p:blipFill>
        <p:spPr>
          <a:xfrm rot="5400000">
            <a:off x="3934838" y="-1058194"/>
            <a:ext cx="4701514" cy="8974388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5F88DF4-C6BB-467C-B4AC-D2A639D14AC5}"/>
              </a:ext>
            </a:extLst>
          </p:cNvPr>
          <p:cNvSpPr/>
          <p:nvPr/>
        </p:nvSpPr>
        <p:spPr>
          <a:xfrm>
            <a:off x="8336831" y="3157415"/>
            <a:ext cx="2435958" cy="1606306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D8322F3-84AB-4A40-85B2-E1C28DE852C6}"/>
              </a:ext>
            </a:extLst>
          </p:cNvPr>
          <p:cNvSpPr/>
          <p:nvPr/>
        </p:nvSpPr>
        <p:spPr>
          <a:xfrm>
            <a:off x="5619260" y="2141379"/>
            <a:ext cx="4509477" cy="664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89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86805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37" t="53083" r="6564" b="25942"/>
          <a:stretch/>
        </p:blipFill>
        <p:spPr>
          <a:xfrm rot="5400000">
            <a:off x="3490882" y="1115441"/>
            <a:ext cx="5314949" cy="4474718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6E40F1F-81DA-4A11-A78D-B9A83ABF5807}"/>
              </a:ext>
            </a:extLst>
          </p:cNvPr>
          <p:cNvSpPr/>
          <p:nvPr/>
        </p:nvSpPr>
        <p:spPr>
          <a:xfrm>
            <a:off x="2503503" y="695324"/>
            <a:ext cx="2840854" cy="3716877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402B460-6875-443F-8CAE-C20A47EE4716}"/>
              </a:ext>
            </a:extLst>
          </p:cNvPr>
          <p:cNvSpPr/>
          <p:nvPr/>
        </p:nvSpPr>
        <p:spPr>
          <a:xfrm>
            <a:off x="4478215" y="5220677"/>
            <a:ext cx="1891323" cy="664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9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45" t="36411" r="36439" b="33723"/>
          <a:stretch/>
        </p:blipFill>
        <p:spPr>
          <a:xfrm rot="5400000">
            <a:off x="3438524" y="-181241"/>
            <a:ext cx="5314950" cy="7068083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C1FBF8F-62F4-40FE-AC6A-946E7EF207BD}"/>
              </a:ext>
            </a:extLst>
          </p:cNvPr>
          <p:cNvSpPr/>
          <p:nvPr/>
        </p:nvSpPr>
        <p:spPr>
          <a:xfrm>
            <a:off x="2103189" y="4943383"/>
            <a:ext cx="3729440" cy="1066892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F4B1CCD-A618-4309-8BD8-3A2DC9581431}"/>
              </a:ext>
            </a:extLst>
          </p:cNvPr>
          <p:cNvSpPr/>
          <p:nvPr/>
        </p:nvSpPr>
        <p:spPr>
          <a:xfrm>
            <a:off x="6849120" y="695324"/>
            <a:ext cx="3729440" cy="3724368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FC6727CE-7CE4-496E-9872-C9EE13666125}"/>
              </a:ext>
            </a:extLst>
          </p:cNvPr>
          <p:cNvSpPr/>
          <p:nvPr/>
        </p:nvSpPr>
        <p:spPr>
          <a:xfrm>
            <a:off x="2561957" y="695324"/>
            <a:ext cx="1083894" cy="58158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E7D581F-1CEA-450E-B711-F3072BC2AC9D}"/>
              </a:ext>
            </a:extLst>
          </p:cNvPr>
          <p:cNvSpPr/>
          <p:nvPr/>
        </p:nvSpPr>
        <p:spPr>
          <a:xfrm>
            <a:off x="6359373" y="5212861"/>
            <a:ext cx="2823704" cy="664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777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79" t="34216" r="5742" b="46825"/>
          <a:stretch/>
        </p:blipFill>
        <p:spPr>
          <a:xfrm rot="5400000">
            <a:off x="3438526" y="885996"/>
            <a:ext cx="5314947" cy="493360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75B0400-B063-4F74-86DE-35A8C3022940}"/>
              </a:ext>
            </a:extLst>
          </p:cNvPr>
          <p:cNvSpPr/>
          <p:nvPr/>
        </p:nvSpPr>
        <p:spPr>
          <a:xfrm>
            <a:off x="4599352" y="1484923"/>
            <a:ext cx="3458309" cy="664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4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theme/theme1.xml><?xml version="1.0" encoding="utf-8"?>
<a:theme xmlns:a="http://schemas.openxmlformats.org/drawingml/2006/main" name="アトラス">
  <a:themeElements>
    <a:clrScheme name="ユーザー定義 3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33CC33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1_アトラス">
  <a:themeElements>
    <a:clrScheme name="ユーザー定義 6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FD5FF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3.xml><?xml version="1.0" encoding="utf-8"?>
<a:theme xmlns:a="http://schemas.openxmlformats.org/drawingml/2006/main" name="2_アトラス">
  <a:themeElements>
    <a:clrScheme name="ユーザー定義 11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FFA00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4.xml><?xml version="1.0" encoding="utf-8"?>
<a:theme xmlns:a="http://schemas.openxmlformats.org/drawingml/2006/main" name="3_アトラス">
  <a:themeElements>
    <a:clrScheme name="ユーザー定義 9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6E8CF8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TM16401371[[fn=アトラス]]</Template>
  <TotalTime>84</TotalTime>
  <Words>34</Words>
  <Application>Microsoft Office PowerPoint</Application>
  <PresentationFormat>ワイド画面</PresentationFormat>
  <Paragraphs>28</Paragraphs>
  <Slides>53</Slides>
  <Notes>2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53</vt:i4>
      </vt:variant>
    </vt:vector>
  </HeadingPairs>
  <TitlesOfParts>
    <vt:vector size="63" baseType="lpstr">
      <vt:lpstr>HandwritingWeCan Medium</vt:lpstr>
      <vt:lpstr>UD デジタル 教科書体 NK-B</vt:lpstr>
      <vt:lpstr>游ゴシック</vt:lpstr>
      <vt:lpstr>Calibri Light</vt:lpstr>
      <vt:lpstr>Rockwell</vt:lpstr>
      <vt:lpstr>Wingdings</vt:lpstr>
      <vt:lpstr>アトラス</vt:lpstr>
      <vt:lpstr>1_アトラス</vt:lpstr>
      <vt:lpstr>2_アトラス</vt:lpstr>
      <vt:lpstr>3_アトラス</vt:lpstr>
      <vt:lpstr>Ressponse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Ressponse</dc:title>
  <dc:creator>西口由紀</dc:creator>
  <cp:lastModifiedBy>西口由紀</cp:lastModifiedBy>
  <cp:revision>38</cp:revision>
  <dcterms:created xsi:type="dcterms:W3CDTF">2018-09-16T03:14:23Z</dcterms:created>
  <dcterms:modified xsi:type="dcterms:W3CDTF">2019-01-25T15:32:31Z</dcterms:modified>
</cp:coreProperties>
</file>