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1" r:id="rId4"/>
    <p:sldId id="289" r:id="rId5"/>
    <p:sldId id="293" r:id="rId6"/>
    <p:sldId id="294" r:id="rId7"/>
    <p:sldId id="291" r:id="rId8"/>
    <p:sldId id="297" r:id="rId9"/>
    <p:sldId id="298" r:id="rId10"/>
    <p:sldId id="295" r:id="rId11"/>
    <p:sldId id="296" r:id="rId12"/>
    <p:sldId id="299" r:id="rId13"/>
    <p:sldId id="300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99FF"/>
    <a:srgbClr val="ABABFF"/>
    <a:srgbClr val="9393FF"/>
    <a:srgbClr val="9B9BFF"/>
    <a:srgbClr val="9FA4FF"/>
    <a:srgbClr val="9FA1FF"/>
    <a:srgbClr val="9797FF"/>
    <a:srgbClr val="8989FF"/>
    <a:srgbClr val="9F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5256" autoAdjust="0"/>
  </p:normalViewPr>
  <p:slideViewPr>
    <p:cSldViewPr snapToGrid="0">
      <p:cViewPr varScale="1">
        <p:scale>
          <a:sx n="83" d="100"/>
          <a:sy n="83" d="100"/>
        </p:scale>
        <p:origin x="5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7DF1-2775-40D8-B065-2203D930D3AC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8C2C5-6759-4DBE-ACCE-4403898D7E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84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kumimoji="1"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タイトル 5">
            <a:extLst>
              <a:ext uri="{FF2B5EF4-FFF2-40B4-BE49-F238E27FC236}">
                <a16:creationId xmlns:a16="http://schemas.microsoft.com/office/drawing/2014/main" id="{1FA5C0BA-063B-44B8-9B28-13676A274E28}"/>
              </a:ext>
            </a:extLst>
          </p:cNvPr>
          <p:cNvSpPr txBox="1">
            <a:spLocks/>
          </p:cNvSpPr>
          <p:nvPr/>
        </p:nvSpPr>
        <p:spPr>
          <a:xfrm>
            <a:off x="2739415" y="2197387"/>
            <a:ext cx="6485069" cy="1662475"/>
          </a:xfrm>
          <a:prstGeom prst="rect">
            <a:avLst/>
          </a:prstGeom>
        </p:spPr>
        <p:txBody>
          <a:bodyPr vert="horz" lIns="228600" tIns="228600" rIns="228600" bIns="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7200" b="1" dirty="0">
                <a:solidFill>
                  <a:schemeClr val="bg2">
                    <a:lumMod val="90000"/>
                  </a:schemeClr>
                </a:solidFill>
                <a:latin typeface="HandwritingWeCan Medium" panose="020F0500000000000000" pitchFamily="34" charset="0"/>
              </a:rPr>
              <a:t>More</a:t>
            </a:r>
          </a:p>
          <a:p>
            <a:endParaRPr lang="en-US" altLang="ja-JP" sz="7200" b="1" dirty="0">
              <a:solidFill>
                <a:schemeClr val="bg2">
                  <a:lumMod val="90000"/>
                </a:schemeClr>
              </a:solidFill>
              <a:latin typeface="HandwritingWeCan Medium" panose="020F0500000000000000" pitchFamily="34" charset="0"/>
            </a:endParaRPr>
          </a:p>
          <a:p>
            <a:r>
              <a:rPr lang="en-US" altLang="ja-JP" sz="7200" b="1" dirty="0">
                <a:solidFill>
                  <a:schemeClr val="bg2">
                    <a:lumMod val="90000"/>
                  </a:schemeClr>
                </a:solidFill>
                <a:latin typeface="HandwritingWeCan Medium" panose="020F0500000000000000" pitchFamily="34" charset="0"/>
              </a:rPr>
              <a:t>Communication</a:t>
            </a:r>
          </a:p>
          <a:p>
            <a:endParaRPr lang="ja-JP" altLang="en-US" sz="7200" b="1" dirty="0">
              <a:solidFill>
                <a:schemeClr val="bg2">
                  <a:lumMod val="90000"/>
                </a:schemeClr>
              </a:solidFill>
              <a:latin typeface="HandwritingWeCan Medium" panose="020F0500000000000000" pitchFamily="34" charset="0"/>
            </a:endParaRPr>
          </a:p>
        </p:txBody>
      </p:sp>
      <p:sp>
        <p:nvSpPr>
          <p:cNvPr id="36" name="字幕 6">
            <a:extLst>
              <a:ext uri="{FF2B5EF4-FFF2-40B4-BE49-F238E27FC236}">
                <a16:creationId xmlns:a16="http://schemas.microsoft.com/office/drawing/2014/main" id="{6A6C2EF7-7A8C-4BDC-AB7A-81E1AE812981}"/>
              </a:ext>
            </a:extLst>
          </p:cNvPr>
          <p:cNvSpPr txBox="1">
            <a:spLocks/>
          </p:cNvSpPr>
          <p:nvPr/>
        </p:nvSpPr>
        <p:spPr>
          <a:xfrm>
            <a:off x="3612562" y="4106009"/>
            <a:ext cx="5414125" cy="1196717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b="1" dirty="0">
                <a:solidFill>
                  <a:schemeClr val="bg2">
                    <a:lumMod val="9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もっと交流しよう</a:t>
            </a:r>
          </a:p>
        </p:txBody>
      </p:sp>
      <p:sp>
        <p:nvSpPr>
          <p:cNvPr id="40" name="タイトル 5">
            <a:extLst>
              <a:ext uri="{FF2B5EF4-FFF2-40B4-BE49-F238E27FC236}">
                <a16:creationId xmlns:a16="http://schemas.microsoft.com/office/drawing/2014/main" id="{20742ADD-8A68-4789-89D3-A1146A0DDCD8}"/>
              </a:ext>
            </a:extLst>
          </p:cNvPr>
          <p:cNvSpPr txBox="1">
            <a:spLocks/>
          </p:cNvSpPr>
          <p:nvPr/>
        </p:nvSpPr>
        <p:spPr>
          <a:xfrm>
            <a:off x="2391867" y="2172360"/>
            <a:ext cx="7043171" cy="1662475"/>
          </a:xfrm>
          <a:prstGeom prst="rect">
            <a:avLst/>
          </a:prstGeom>
        </p:spPr>
        <p:txBody>
          <a:bodyPr vert="horz" lIns="228600" tIns="228600" rIns="228600" bIns="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7200" b="1" dirty="0">
                <a:solidFill>
                  <a:srgbClr val="FFFF00"/>
                </a:solidFill>
                <a:latin typeface="HandwritingWeCan Medium" panose="020F0500000000000000" pitchFamily="34" charset="0"/>
              </a:rPr>
              <a:t>More</a:t>
            </a:r>
          </a:p>
          <a:p>
            <a:endParaRPr lang="en-US" altLang="ja-JP" sz="7200" b="1" dirty="0">
              <a:solidFill>
                <a:srgbClr val="FF3399"/>
              </a:solidFill>
              <a:latin typeface="HandwritingWeCan Medium" panose="020F0500000000000000" pitchFamily="34" charset="0"/>
            </a:endParaRPr>
          </a:p>
          <a:p>
            <a:r>
              <a:rPr lang="en-US" altLang="ja-JP" sz="7200" b="1" dirty="0">
                <a:solidFill>
                  <a:srgbClr val="FFFF00"/>
                </a:solidFill>
                <a:latin typeface="HandwritingWeCan Medium" panose="020F0500000000000000" pitchFamily="34" charset="0"/>
              </a:rPr>
              <a:t>Communication</a:t>
            </a:r>
          </a:p>
          <a:p>
            <a:endParaRPr lang="ja-JP" altLang="en-US" sz="7200" b="1" dirty="0">
              <a:solidFill>
                <a:srgbClr val="002060"/>
              </a:solidFill>
              <a:latin typeface="HandwritingWeCan Medium" panose="020F0500000000000000" pitchFamily="34" charset="0"/>
            </a:endParaRPr>
          </a:p>
        </p:txBody>
      </p:sp>
      <p:sp>
        <p:nvSpPr>
          <p:cNvPr id="41" name="字幕 6">
            <a:extLst>
              <a:ext uri="{FF2B5EF4-FFF2-40B4-BE49-F238E27FC236}">
                <a16:creationId xmlns:a16="http://schemas.microsoft.com/office/drawing/2014/main" id="{278A1AE7-6CC1-4E95-B6FD-3F4B6D183BB1}"/>
              </a:ext>
            </a:extLst>
          </p:cNvPr>
          <p:cNvSpPr txBox="1">
            <a:spLocks/>
          </p:cNvSpPr>
          <p:nvPr/>
        </p:nvSpPr>
        <p:spPr>
          <a:xfrm>
            <a:off x="3557784" y="4090435"/>
            <a:ext cx="5414125" cy="1196717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もっと交流しよう</a:t>
            </a:r>
          </a:p>
        </p:txBody>
      </p:sp>
      <p:pic>
        <p:nvPicPr>
          <p:cNvPr id="3" name="音声 014">
            <a:hlinkClick r:id="" action="ppaction://media"/>
            <a:extLst>
              <a:ext uri="{FF2B5EF4-FFF2-40B4-BE49-F238E27FC236}">
                <a16:creationId xmlns:a16="http://schemas.microsoft.com/office/drawing/2014/main" id="{705EAAF3-6F1C-42FE-B9D3-41BD2AA6DE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4444" y="5935069"/>
            <a:ext cx="487363" cy="487363"/>
          </a:xfrm>
          <a:prstGeom prst="rect">
            <a:avLst/>
          </a:prstGeom>
        </p:spPr>
      </p:pic>
      <p:sp>
        <p:nvSpPr>
          <p:cNvPr id="38" name="テキスト ボックス 2">
            <a:extLst>
              <a:ext uri="{FF2B5EF4-FFF2-40B4-BE49-F238E27FC236}">
                <a16:creationId xmlns:a16="http://schemas.microsoft.com/office/drawing/2014/main" id="{55B7EBE0-6217-490B-B687-ED249F2C1BB0}"/>
              </a:ext>
            </a:extLst>
          </p:cNvPr>
          <p:cNvSpPr txBox="1"/>
          <p:nvPr/>
        </p:nvSpPr>
        <p:spPr>
          <a:xfrm>
            <a:off x="334617" y="5924440"/>
            <a:ext cx="336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大分大学教育学部附属小学校　　</a:t>
            </a:r>
            <a:endParaRPr kumimoji="1" lang="en-US" altLang="ja-JP" dirty="0"/>
          </a:p>
          <a:p>
            <a:r>
              <a:rPr kumimoji="1" lang="ja-JP" altLang="en-US" dirty="0"/>
              <a:t>大阪市立新森小路小学校</a:t>
            </a:r>
          </a:p>
        </p:txBody>
      </p:sp>
    </p:spTree>
    <p:extLst>
      <p:ext uri="{BB962C8B-B14F-4D97-AF65-F5344CB8AC3E}">
        <p14:creationId xmlns:p14="http://schemas.microsoft.com/office/powerpoint/2010/main" val="19775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8" t="58597" r="29188" b="25283"/>
          <a:stretch/>
        </p:blipFill>
        <p:spPr>
          <a:xfrm rot="16200000">
            <a:off x="3454893" y="1466295"/>
            <a:ext cx="5282214" cy="37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1" t="56492" r="42497" b="24625"/>
          <a:stretch/>
        </p:blipFill>
        <p:spPr>
          <a:xfrm rot="16200000">
            <a:off x="3495689" y="1190964"/>
            <a:ext cx="5314949" cy="4323673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FEC16F7-F3CF-4476-97BF-C1766D0A439C}"/>
              </a:ext>
            </a:extLst>
          </p:cNvPr>
          <p:cNvSpPr/>
          <p:nvPr/>
        </p:nvSpPr>
        <p:spPr>
          <a:xfrm>
            <a:off x="2147578" y="695325"/>
            <a:ext cx="2305387" cy="3601467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0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7" t="43780" r="65278" b="31802"/>
          <a:stretch/>
        </p:blipFill>
        <p:spPr>
          <a:xfrm rot="16200000">
            <a:off x="3511631" y="76064"/>
            <a:ext cx="5314951" cy="6553469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3C02944-5930-4D54-B8F9-89095C543FB0}"/>
              </a:ext>
            </a:extLst>
          </p:cNvPr>
          <p:cNvSpPr/>
          <p:nvPr/>
        </p:nvSpPr>
        <p:spPr>
          <a:xfrm>
            <a:off x="6328549" y="695323"/>
            <a:ext cx="3613211" cy="2733677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83902EE-A88E-43FE-9FD3-2BD019F3A708}"/>
              </a:ext>
            </a:extLst>
          </p:cNvPr>
          <p:cNvSpPr/>
          <p:nvPr/>
        </p:nvSpPr>
        <p:spPr>
          <a:xfrm>
            <a:off x="2196975" y="4509856"/>
            <a:ext cx="3613211" cy="1500419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B3DAB85-0F77-459C-ABDF-1A0AD247BF13}"/>
              </a:ext>
            </a:extLst>
          </p:cNvPr>
          <p:cNvSpPr/>
          <p:nvPr/>
        </p:nvSpPr>
        <p:spPr>
          <a:xfrm>
            <a:off x="7152174" y="1171852"/>
            <a:ext cx="3421132" cy="2551591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4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" t="74823" r="47614" b="1412"/>
          <a:stretch/>
        </p:blipFill>
        <p:spPr>
          <a:xfrm rot="16200000">
            <a:off x="3460189" y="1404684"/>
            <a:ext cx="5271621" cy="38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86456" y="-1466088"/>
            <a:ext cx="6419088" cy="96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7" r="5195" b="71050"/>
          <a:stretch/>
        </p:blipFill>
        <p:spPr>
          <a:xfrm rot="16200000">
            <a:off x="3266219" y="750370"/>
            <a:ext cx="5183547" cy="520486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CBEA6AE-8569-4FEE-B18B-8B3A5BC202FE}"/>
              </a:ext>
            </a:extLst>
          </p:cNvPr>
          <p:cNvSpPr/>
          <p:nvPr/>
        </p:nvSpPr>
        <p:spPr>
          <a:xfrm>
            <a:off x="7883371" y="4879476"/>
            <a:ext cx="1935332" cy="1130799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C194431-32A6-47C9-BC0D-459766404384}"/>
              </a:ext>
            </a:extLst>
          </p:cNvPr>
          <p:cNvSpPr/>
          <p:nvPr/>
        </p:nvSpPr>
        <p:spPr>
          <a:xfrm>
            <a:off x="1806196" y="2618913"/>
            <a:ext cx="4026433" cy="3391363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23C948D-4970-4C9B-81A1-42DD3328C1C1}"/>
              </a:ext>
            </a:extLst>
          </p:cNvPr>
          <p:cNvSpPr/>
          <p:nvPr/>
        </p:nvSpPr>
        <p:spPr>
          <a:xfrm>
            <a:off x="4208016" y="1669002"/>
            <a:ext cx="3959440" cy="834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04C6C0B-BC11-4FCC-AE17-DBD32B6DBC79}"/>
              </a:ext>
            </a:extLst>
          </p:cNvPr>
          <p:cNvSpPr/>
          <p:nvPr/>
        </p:nvSpPr>
        <p:spPr>
          <a:xfrm>
            <a:off x="5571004" y="5280452"/>
            <a:ext cx="2596451" cy="729824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01F20E0-3E53-4F18-ADF3-329B568BF056}"/>
              </a:ext>
            </a:extLst>
          </p:cNvPr>
          <p:cNvSpPr/>
          <p:nvPr/>
        </p:nvSpPr>
        <p:spPr>
          <a:xfrm>
            <a:off x="2068498" y="761025"/>
            <a:ext cx="1935332" cy="2124218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8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7" r="5195" b="71050"/>
          <a:stretch/>
        </p:blipFill>
        <p:spPr>
          <a:xfrm rot="16200000">
            <a:off x="3266219" y="750370"/>
            <a:ext cx="5183547" cy="520486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CBEA6AE-8569-4FEE-B18B-8B3A5BC202FE}"/>
              </a:ext>
            </a:extLst>
          </p:cNvPr>
          <p:cNvSpPr/>
          <p:nvPr/>
        </p:nvSpPr>
        <p:spPr>
          <a:xfrm>
            <a:off x="7883371" y="4879476"/>
            <a:ext cx="1935332" cy="1130799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01F006C-B14A-4F37-94FA-C5EDB1C572C5}"/>
              </a:ext>
            </a:extLst>
          </p:cNvPr>
          <p:cNvSpPr/>
          <p:nvPr/>
        </p:nvSpPr>
        <p:spPr>
          <a:xfrm>
            <a:off x="5832628" y="3027285"/>
            <a:ext cx="4598633" cy="2917289"/>
          </a:xfrm>
          <a:prstGeom prst="roundRect">
            <a:avLst>
              <a:gd name="adj" fmla="val 17267"/>
            </a:avLst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3D20A0-209E-416E-8C1C-6E33538F3D6C}"/>
              </a:ext>
            </a:extLst>
          </p:cNvPr>
          <p:cNvSpPr/>
          <p:nvPr/>
        </p:nvSpPr>
        <p:spPr>
          <a:xfrm>
            <a:off x="4178423" y="913426"/>
            <a:ext cx="3997911" cy="76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A25D68A-DFEE-42BA-9D3D-B860D8987546}"/>
              </a:ext>
            </a:extLst>
          </p:cNvPr>
          <p:cNvSpPr/>
          <p:nvPr/>
        </p:nvSpPr>
        <p:spPr>
          <a:xfrm>
            <a:off x="2894119" y="695325"/>
            <a:ext cx="1125985" cy="3281871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D45909B-BD15-4161-A3DE-8F3599C777D0}"/>
              </a:ext>
            </a:extLst>
          </p:cNvPr>
          <p:cNvSpPr/>
          <p:nvPr/>
        </p:nvSpPr>
        <p:spPr>
          <a:xfrm>
            <a:off x="6424819" y="2644299"/>
            <a:ext cx="3393884" cy="2635188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7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0" t="1468" r="48997" b="74182"/>
          <a:stretch/>
        </p:blipFill>
        <p:spPr>
          <a:xfrm rot="16200000">
            <a:off x="3627233" y="1284983"/>
            <a:ext cx="5300299" cy="4120981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A0F9C16-6B4D-40E5-BDC3-F5C936F1EFB3}"/>
              </a:ext>
            </a:extLst>
          </p:cNvPr>
          <p:cNvSpPr/>
          <p:nvPr/>
        </p:nvSpPr>
        <p:spPr>
          <a:xfrm>
            <a:off x="7065807" y="3133817"/>
            <a:ext cx="1447878" cy="2883784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AFF564-CC15-4229-997C-7B2A06DBCB8C}"/>
              </a:ext>
            </a:extLst>
          </p:cNvPr>
          <p:cNvSpPr/>
          <p:nvPr/>
        </p:nvSpPr>
        <p:spPr>
          <a:xfrm>
            <a:off x="4483223" y="1305017"/>
            <a:ext cx="3604334" cy="470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4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85" t="25804" r="27697" b="41517"/>
          <a:stretch/>
        </p:blipFill>
        <p:spPr>
          <a:xfrm rot="16200000">
            <a:off x="3698535" y="-376191"/>
            <a:ext cx="5089401" cy="7585993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57FFD35-B6C2-4193-80B0-0746D375C1F9}"/>
              </a:ext>
            </a:extLst>
          </p:cNvPr>
          <p:cNvSpPr/>
          <p:nvPr/>
        </p:nvSpPr>
        <p:spPr>
          <a:xfrm>
            <a:off x="2155768" y="695323"/>
            <a:ext cx="888585" cy="2287573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7BA3489-3C4F-4FF1-A5D0-821C45740213}"/>
              </a:ext>
            </a:extLst>
          </p:cNvPr>
          <p:cNvSpPr/>
          <p:nvPr/>
        </p:nvSpPr>
        <p:spPr>
          <a:xfrm>
            <a:off x="6178858" y="3852909"/>
            <a:ext cx="3950562" cy="2108599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F5D3922-EB8C-4F10-83DA-BD7086765BB5}"/>
              </a:ext>
            </a:extLst>
          </p:cNvPr>
          <p:cNvSpPr/>
          <p:nvPr/>
        </p:nvSpPr>
        <p:spPr>
          <a:xfrm>
            <a:off x="6407355" y="2576004"/>
            <a:ext cx="3950562" cy="2108599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339540F-1AB9-4E58-838B-18A2D5485A5B}"/>
              </a:ext>
            </a:extLst>
          </p:cNvPr>
          <p:cNvSpPr/>
          <p:nvPr/>
        </p:nvSpPr>
        <p:spPr>
          <a:xfrm>
            <a:off x="2450238" y="4410074"/>
            <a:ext cx="719209" cy="1575818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2323F8D-0D87-4247-BE87-586DA1579B50}"/>
              </a:ext>
            </a:extLst>
          </p:cNvPr>
          <p:cNvSpPr/>
          <p:nvPr/>
        </p:nvSpPr>
        <p:spPr>
          <a:xfrm rot="5400000">
            <a:off x="3965341" y="-366960"/>
            <a:ext cx="620825" cy="279416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963311A-EA66-4DCF-8899-FA68B03AD52E}"/>
              </a:ext>
            </a:extLst>
          </p:cNvPr>
          <p:cNvSpPr/>
          <p:nvPr/>
        </p:nvSpPr>
        <p:spPr>
          <a:xfrm>
            <a:off x="5672834" y="4712048"/>
            <a:ext cx="1606855" cy="1298228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9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85" t="25804" r="30612" b="41517"/>
          <a:stretch/>
        </p:blipFill>
        <p:spPr>
          <a:xfrm rot="16200000">
            <a:off x="3923869" y="-150857"/>
            <a:ext cx="4638734" cy="7585993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57FFD35-B6C2-4193-80B0-0746D375C1F9}"/>
              </a:ext>
            </a:extLst>
          </p:cNvPr>
          <p:cNvSpPr/>
          <p:nvPr/>
        </p:nvSpPr>
        <p:spPr>
          <a:xfrm>
            <a:off x="2155768" y="695323"/>
            <a:ext cx="1040193" cy="2287573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7BA3489-3C4F-4FF1-A5D0-821C45740213}"/>
              </a:ext>
            </a:extLst>
          </p:cNvPr>
          <p:cNvSpPr/>
          <p:nvPr/>
        </p:nvSpPr>
        <p:spPr>
          <a:xfrm>
            <a:off x="5513033" y="744091"/>
            <a:ext cx="4722919" cy="2391207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B8A4801-0EBD-4FC8-8D75-91C9244AA989}"/>
              </a:ext>
            </a:extLst>
          </p:cNvPr>
          <p:cNvSpPr/>
          <p:nvPr/>
        </p:nvSpPr>
        <p:spPr>
          <a:xfrm>
            <a:off x="6418149" y="1713236"/>
            <a:ext cx="3912554" cy="2391207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C8B03CA-01DF-442A-A366-50824B7BDBF5}"/>
              </a:ext>
            </a:extLst>
          </p:cNvPr>
          <p:cNvSpPr/>
          <p:nvPr/>
        </p:nvSpPr>
        <p:spPr>
          <a:xfrm>
            <a:off x="7007471" y="1988460"/>
            <a:ext cx="3228481" cy="2391207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7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0" t="20014" r="60654" b="57623"/>
          <a:stretch/>
        </p:blipFill>
        <p:spPr>
          <a:xfrm rot="16200000">
            <a:off x="3219503" y="761905"/>
            <a:ext cx="5316375" cy="5183214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AAC650C-7F65-40CC-8C3A-7F0A51157D2A}"/>
              </a:ext>
            </a:extLst>
          </p:cNvPr>
          <p:cNvSpPr/>
          <p:nvPr/>
        </p:nvSpPr>
        <p:spPr>
          <a:xfrm>
            <a:off x="3038036" y="693900"/>
            <a:ext cx="2332953" cy="1853991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7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58" t="68261" r="5572" b="2978"/>
          <a:stretch/>
        </p:blipFill>
        <p:spPr>
          <a:xfrm rot="16200000">
            <a:off x="3977396" y="-755590"/>
            <a:ext cx="4789598" cy="8216779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123F189-BC10-49D3-A24D-55A9C16F6B51}"/>
              </a:ext>
            </a:extLst>
          </p:cNvPr>
          <p:cNvSpPr/>
          <p:nvPr/>
        </p:nvSpPr>
        <p:spPr>
          <a:xfrm>
            <a:off x="6693764" y="3657600"/>
            <a:ext cx="3932924" cy="2242401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DD21651-32D2-4C23-B2CC-4878AFD53E33}"/>
              </a:ext>
            </a:extLst>
          </p:cNvPr>
          <p:cNvSpPr/>
          <p:nvPr/>
        </p:nvSpPr>
        <p:spPr>
          <a:xfrm>
            <a:off x="1966901" y="5459767"/>
            <a:ext cx="2084772" cy="287832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B17CBDD-9901-4ABA-A791-EEEE1DAD0678}"/>
              </a:ext>
            </a:extLst>
          </p:cNvPr>
          <p:cNvSpPr/>
          <p:nvPr/>
        </p:nvSpPr>
        <p:spPr>
          <a:xfrm>
            <a:off x="1803646" y="847725"/>
            <a:ext cx="4597154" cy="1744555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218E25D-4F29-4DDB-B699-5A062A13ACE3}"/>
              </a:ext>
            </a:extLst>
          </p:cNvPr>
          <p:cNvSpPr/>
          <p:nvPr/>
        </p:nvSpPr>
        <p:spPr>
          <a:xfrm>
            <a:off x="8091068" y="3090909"/>
            <a:ext cx="2462568" cy="2242401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2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70256CE-BA16-4B82-921D-B316A1189637}"/>
              </a:ext>
            </a:extLst>
          </p:cNvPr>
          <p:cNvSpPr/>
          <p:nvPr/>
        </p:nvSpPr>
        <p:spPr>
          <a:xfrm>
            <a:off x="1533539" y="695325"/>
            <a:ext cx="9239250" cy="5314950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0D3B9-FC8A-4FF9-8AF8-6CC9C414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24" t="75191" r="18263" b="1320"/>
          <a:stretch/>
        </p:blipFill>
        <p:spPr>
          <a:xfrm rot="16200000">
            <a:off x="3686303" y="219872"/>
            <a:ext cx="5246799" cy="6334006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E55CA8D-5E2C-458C-BDCA-916D787C1C96}"/>
              </a:ext>
            </a:extLst>
          </p:cNvPr>
          <p:cNvSpPr/>
          <p:nvPr/>
        </p:nvSpPr>
        <p:spPr>
          <a:xfrm>
            <a:off x="2645546" y="695325"/>
            <a:ext cx="3018408" cy="3530446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58267FC-6F3C-4DF7-9D68-A21697185361}"/>
              </a:ext>
            </a:extLst>
          </p:cNvPr>
          <p:cNvSpPr/>
          <p:nvPr/>
        </p:nvSpPr>
        <p:spPr>
          <a:xfrm>
            <a:off x="5772163" y="695325"/>
            <a:ext cx="965988" cy="645203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163F373-FA0A-4E8A-B0B8-789DF9713027}"/>
              </a:ext>
            </a:extLst>
          </p:cNvPr>
          <p:cNvSpPr/>
          <p:nvPr/>
        </p:nvSpPr>
        <p:spPr>
          <a:xfrm>
            <a:off x="3134756" y="703551"/>
            <a:ext cx="3018408" cy="3335789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53B3856-D2D5-4C27-9756-201363896E1A}"/>
              </a:ext>
            </a:extLst>
          </p:cNvPr>
          <p:cNvSpPr/>
          <p:nvPr/>
        </p:nvSpPr>
        <p:spPr>
          <a:xfrm>
            <a:off x="6955451" y="4731798"/>
            <a:ext cx="3018408" cy="1278477"/>
          </a:xfrm>
          <a:prstGeom prst="roundRect">
            <a:avLst/>
          </a:prstGeom>
          <a:solidFill>
            <a:srgbClr val="9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8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</p:sld>
</file>

<file path=ppt/theme/theme1.xml><?xml version="1.0" encoding="utf-8"?>
<a:theme xmlns:a="http://schemas.openxmlformats.org/drawingml/2006/main" name="アトラス">
  <a:themeElements>
    <a:clrScheme name="ユーザー定義 9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6E8CF8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TM16401371[[fn=アトラス]]</Template>
  <TotalTime>158</TotalTime>
  <Words>16</Words>
  <Application>Microsoft Office PowerPoint</Application>
  <PresentationFormat>ワイド画面</PresentationFormat>
  <Paragraphs>10</Paragraphs>
  <Slides>14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HandwritingWeCan Medium</vt:lpstr>
      <vt:lpstr>UD デジタル 教科書体 NK-B</vt:lpstr>
      <vt:lpstr>游ゴシック</vt:lpstr>
      <vt:lpstr>Calibri Light</vt:lpstr>
      <vt:lpstr>Rockwell</vt:lpstr>
      <vt:lpstr>Wingdings</vt:lpstr>
      <vt:lpstr>アトラス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Ressponse</dc:title>
  <dc:creator>西口由紀</dc:creator>
  <cp:lastModifiedBy>西口由紀</cp:lastModifiedBy>
  <cp:revision>72</cp:revision>
  <dcterms:created xsi:type="dcterms:W3CDTF">2018-09-16T03:14:23Z</dcterms:created>
  <dcterms:modified xsi:type="dcterms:W3CDTF">2019-01-25T16:38:43Z</dcterms:modified>
</cp:coreProperties>
</file>