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5" r:id="rId7"/>
    <p:sldId id="266" r:id="rId8"/>
    <p:sldId id="263" r:id="rId9"/>
    <p:sldId id="272" r:id="rId10"/>
    <p:sldId id="269" r:id="rId11"/>
    <p:sldId id="274" r:id="rId12"/>
    <p:sldId id="273" r:id="rId13"/>
    <p:sldId id="271" r:id="rId14"/>
    <p:sldId id="27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D24E"/>
    <a:srgbClr val="63D763"/>
    <a:srgbClr val="62D559"/>
    <a:srgbClr val="58D67C"/>
    <a:srgbClr val="5FD75F"/>
    <a:srgbClr val="59D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1C19EA0E-9613-45AB-B432-5E908846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597" y="1850041"/>
            <a:ext cx="6959446" cy="1662475"/>
          </a:xfrm>
        </p:spPr>
        <p:txBody>
          <a:bodyPr>
            <a:normAutofit/>
          </a:bodyPr>
          <a:lstStyle/>
          <a:p>
            <a:r>
              <a:rPr kumimoji="1" lang="en-US" altLang="ja-JP" sz="7200" b="1" dirty="0" err="1">
                <a:solidFill>
                  <a:schemeClr val="bg2">
                    <a:lumMod val="90000"/>
                  </a:schemeClr>
                </a:solidFill>
                <a:latin typeface="HandwritingWeCan Medium" panose="020F0500000000000000" pitchFamily="34" charset="0"/>
              </a:rPr>
              <a:t>Ressponse</a:t>
            </a:r>
            <a:endParaRPr kumimoji="1" lang="ja-JP" altLang="en-US" sz="7200" b="1" dirty="0">
              <a:solidFill>
                <a:schemeClr val="bg2">
                  <a:lumMod val="90000"/>
                </a:schemeClr>
              </a:solidFill>
              <a:latin typeface="HandwritingWeCan Medium" panose="020F0500000000000000" pitchFamily="34" charset="0"/>
            </a:endParaRPr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0CF8324A-E036-40E9-B6FE-8BE2646B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kumimoji="1" lang="ja-JP" altLang="en-US" sz="4800" b="1" dirty="0">
                <a:solidFill>
                  <a:schemeClr val="bg2">
                    <a:lumMod val="9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はんのう</a:t>
            </a:r>
          </a:p>
        </p:txBody>
      </p:sp>
      <p:sp>
        <p:nvSpPr>
          <p:cNvPr id="34" name="タイトル 5">
            <a:extLst>
              <a:ext uri="{FF2B5EF4-FFF2-40B4-BE49-F238E27FC236}">
                <a16:creationId xmlns:a16="http://schemas.microsoft.com/office/drawing/2014/main" id="{1FA5C0BA-063B-44B8-9B28-13676A274E28}"/>
              </a:ext>
            </a:extLst>
          </p:cNvPr>
          <p:cNvSpPr txBox="1">
            <a:spLocks/>
          </p:cNvSpPr>
          <p:nvPr/>
        </p:nvSpPr>
        <p:spPr>
          <a:xfrm>
            <a:off x="2588228" y="1923277"/>
            <a:ext cx="6959446" cy="166247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1"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7200" b="1" dirty="0" err="1">
                <a:solidFill>
                  <a:srgbClr val="002060"/>
                </a:solidFill>
                <a:latin typeface="HandwritingWeCan Medium" panose="020F0500000000000000" pitchFamily="34" charset="0"/>
              </a:rPr>
              <a:t>Ressponse</a:t>
            </a:r>
            <a:endParaRPr lang="ja-JP" altLang="en-US" sz="7200" b="1" dirty="0">
              <a:solidFill>
                <a:srgbClr val="002060"/>
              </a:solidFill>
              <a:latin typeface="HandwritingWeCan Medium" panose="020F0500000000000000" pitchFamily="34" charset="0"/>
            </a:endParaRPr>
          </a:p>
        </p:txBody>
      </p:sp>
      <p:sp>
        <p:nvSpPr>
          <p:cNvPr id="36" name="字幕 6">
            <a:extLst>
              <a:ext uri="{FF2B5EF4-FFF2-40B4-BE49-F238E27FC236}">
                <a16:creationId xmlns:a16="http://schemas.microsoft.com/office/drawing/2014/main" id="{6A6C2EF7-7A8C-4BDC-AB7A-81E1AE812981}"/>
              </a:ext>
            </a:extLst>
          </p:cNvPr>
          <p:cNvSpPr txBox="1">
            <a:spLocks/>
          </p:cNvSpPr>
          <p:nvPr/>
        </p:nvSpPr>
        <p:spPr>
          <a:xfrm>
            <a:off x="3460375" y="3852470"/>
            <a:ext cx="5414125" cy="119671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はんのう</a:t>
            </a:r>
          </a:p>
        </p:txBody>
      </p:sp>
      <p:pic>
        <p:nvPicPr>
          <p:cNvPr id="8" name="音声 010">
            <a:hlinkClick r:id="" action="ppaction://media"/>
            <a:extLst>
              <a:ext uri="{FF2B5EF4-FFF2-40B4-BE49-F238E27FC236}">
                <a16:creationId xmlns:a16="http://schemas.microsoft.com/office/drawing/2014/main" id="{8DBF890F-64CE-4566-9646-A823DBBDF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0508" y="5935069"/>
            <a:ext cx="487363" cy="487363"/>
          </a:xfrm>
          <a:prstGeom prst="rect">
            <a:avLst/>
          </a:prstGeom>
        </p:spPr>
      </p:pic>
      <p:sp>
        <p:nvSpPr>
          <p:cNvPr id="38" name="テキスト ボックス 2">
            <a:extLst>
              <a:ext uri="{FF2B5EF4-FFF2-40B4-BE49-F238E27FC236}">
                <a16:creationId xmlns:a16="http://schemas.microsoft.com/office/drawing/2014/main" id="{55B7EBE0-6217-490B-B687-ED249F2C1BB0}"/>
              </a:ext>
            </a:extLst>
          </p:cNvPr>
          <p:cNvSpPr txBox="1"/>
          <p:nvPr/>
        </p:nvSpPr>
        <p:spPr>
          <a:xfrm>
            <a:off x="260967" y="5925287"/>
            <a:ext cx="336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大分大学教育学部附属小学校　　</a:t>
            </a:r>
            <a:endParaRPr kumimoji="1" lang="en-US" altLang="ja-JP" dirty="0"/>
          </a:p>
          <a:p>
            <a:r>
              <a:rPr kumimoji="1" lang="ja-JP" altLang="en-US" dirty="0"/>
              <a:t>大阪市立新森小路小学校</a:t>
            </a:r>
          </a:p>
        </p:txBody>
      </p:sp>
    </p:spTree>
    <p:extLst>
      <p:ext uri="{BB962C8B-B14F-4D97-AF65-F5344CB8AC3E}">
        <p14:creationId xmlns:p14="http://schemas.microsoft.com/office/powerpoint/2010/main" val="19775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" r="60046" b="72928"/>
          <a:stretch/>
        </p:blipFill>
        <p:spPr>
          <a:xfrm rot="5400000">
            <a:off x="3898394" y="392386"/>
            <a:ext cx="5252714" cy="585859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77D29A4-FEF4-4071-A85C-2419187FC8C5}"/>
              </a:ext>
            </a:extLst>
          </p:cNvPr>
          <p:cNvSpPr/>
          <p:nvPr/>
        </p:nvSpPr>
        <p:spPr>
          <a:xfrm>
            <a:off x="1685939" y="2867487"/>
            <a:ext cx="2770651" cy="294738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837D3B-E5A0-4359-B13E-73A3813983C5}"/>
              </a:ext>
            </a:extLst>
          </p:cNvPr>
          <p:cNvSpPr/>
          <p:nvPr/>
        </p:nvSpPr>
        <p:spPr>
          <a:xfrm>
            <a:off x="3950563" y="1043126"/>
            <a:ext cx="1802167" cy="439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2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5" t="23226" r="46880" b="51678"/>
          <a:stretch/>
        </p:blipFill>
        <p:spPr>
          <a:xfrm rot="5400000">
            <a:off x="3540406" y="428510"/>
            <a:ext cx="5314951" cy="584858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888F3F2-2438-4B07-BCDC-4CD67FD9A1A4}"/>
              </a:ext>
            </a:extLst>
          </p:cNvPr>
          <p:cNvSpPr/>
          <p:nvPr/>
        </p:nvSpPr>
        <p:spPr>
          <a:xfrm>
            <a:off x="7776441" y="3968319"/>
            <a:ext cx="2281959" cy="197972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9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55" t="963" r="31248" b="71828"/>
          <a:stretch/>
        </p:blipFill>
        <p:spPr>
          <a:xfrm rot="5400000">
            <a:off x="3526494" y="-406328"/>
            <a:ext cx="5314951" cy="751825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5C6C2B1-7673-4A0F-B871-B742C371E2EC}"/>
              </a:ext>
            </a:extLst>
          </p:cNvPr>
          <p:cNvSpPr/>
          <p:nvPr/>
        </p:nvSpPr>
        <p:spPr>
          <a:xfrm>
            <a:off x="2317072" y="3429001"/>
            <a:ext cx="3320249" cy="2581274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2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42416" y="695326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7" t="16264" r="10128" b="65693"/>
          <a:stretch/>
        </p:blipFill>
        <p:spPr>
          <a:xfrm rot="5400000">
            <a:off x="3450798" y="1280908"/>
            <a:ext cx="5290402" cy="411923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00B217A-4D9A-43DB-9E03-A2CA3A3F39CA}"/>
              </a:ext>
            </a:extLst>
          </p:cNvPr>
          <p:cNvSpPr/>
          <p:nvPr/>
        </p:nvSpPr>
        <p:spPr>
          <a:xfrm>
            <a:off x="7670307" y="4861568"/>
            <a:ext cx="1606858" cy="1148708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75" t="1060" r="6564" b="69873"/>
          <a:stretch/>
        </p:blipFill>
        <p:spPr>
          <a:xfrm rot="5400000">
            <a:off x="3835026" y="-799024"/>
            <a:ext cx="4636276" cy="8456047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B8FD5D-B50D-4A3B-BD2C-A269D0849544}"/>
              </a:ext>
            </a:extLst>
          </p:cNvPr>
          <p:cNvSpPr/>
          <p:nvPr/>
        </p:nvSpPr>
        <p:spPr>
          <a:xfrm>
            <a:off x="2733504" y="985787"/>
            <a:ext cx="239201" cy="25014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BF9911A-FEA9-4169-B03A-BCD51EAB1E91}"/>
              </a:ext>
            </a:extLst>
          </p:cNvPr>
          <p:cNvSpPr/>
          <p:nvPr/>
        </p:nvSpPr>
        <p:spPr>
          <a:xfrm>
            <a:off x="1850093" y="1651247"/>
            <a:ext cx="298303" cy="304891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1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9024" y="-1417320"/>
            <a:ext cx="6473952" cy="96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617E4CA-7B8B-4CBA-8C7E-A182A63FF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26" b="97516" l="1460" r="30838">
                        <a14:foregroundMark x1="27495" y1="81698" x2="31497" y2="86006"/>
                        <a14:foregroundMark x1="31497" y1="86006" x2="32062" y2="91164"/>
                        <a14:foregroundMark x1="32062" y1="91164" x2="30179" y2="96132"/>
                        <a14:foregroundMark x1="30179" y1="96132" x2="22740" y2="96447"/>
                        <a14:foregroundMark x1="22740" y1="96447" x2="8192" y2="99465"/>
                        <a14:foregroundMark x1="8192" y1="99465" x2="1930" y2="96635"/>
                        <a14:foregroundMark x1="1930" y1="96635" x2="4567" y2="85346"/>
                        <a14:foregroundMark x1="4567" y1="85346" x2="3343" y2="80409"/>
                        <a14:foregroundMark x1="3343" y1="80409" x2="2495" y2="79528"/>
                        <a14:foregroundMark x1="2354" y1="79340" x2="1460" y2="74057"/>
                        <a14:foregroundMark x1="1460" y1="74057" x2="3672" y2="68459"/>
                        <a14:foregroundMark x1="3672" y1="68459" x2="9275" y2="64780"/>
                        <a14:foregroundMark x1="9275" y1="64780" x2="14933" y2="66147"/>
                        <a14:foregroundMark x1="17277" y1="71226" x2="17373" y2="71761"/>
                        <a14:foregroundMark x1="17373" y1="71761" x2="20621" y2="76824"/>
                        <a14:foregroundMark x1="20621" y1="76824" x2="27966" y2="82170"/>
                        <a14:foregroundMark x1="13842" y1="60157" x2="13842" y2="60157"/>
                        <a14:foregroundMark x1="12524" y1="91918" x2="12524" y2="91918"/>
                        <a14:foregroundMark x1="2919" y1="96730" x2="9557" y2="99277"/>
                        <a14:foregroundMark x1="9557" y1="99277" x2="16761" y2="97516"/>
                        <a14:foregroundMark x1="16761" y1="97516" x2="18550" y2="97421"/>
                        <a14:foregroundMark x1="28531" y1="81698" x2="30885" y2="87107"/>
                        <a14:foregroundMark x1="30885" y1="87107" x2="30603" y2="92704"/>
                        <a14:foregroundMark x1="30603" y1="92704" x2="28672" y2="96447"/>
                        <a14:foregroundMark x1="16761" y1="83082" x2="16761" y2="83082"/>
                        <a14:foregroundMark x1="19256" y1="73050" x2="21186" y2="77862"/>
                        <a14:foregroundMark x1="21186" y1="77862" x2="30885" y2="84434"/>
                        <a14:foregroundMark x1="18974" y1="81289" x2="18974" y2="81289"/>
                        <a14:foregroundMark x1="19727" y1="80912" x2="18079" y2="81509"/>
                        <a14:foregroundMark x1="17232" y1="81604" x2="17514" y2="82484"/>
                        <a14:foregroundMark x1="16620" y1="83082" x2="16620" y2="83082"/>
                        <a14:foregroundMark x1="20763" y1="85535" x2="20151" y2="82484"/>
                        <a14:foregroundMark x1="19586" y1="72453" x2="26318" y2="81038"/>
                        <a14:foregroundMark x1="26318" y1="81038" x2="27354" y2="81384"/>
                        <a14:foregroundMark x1="22363" y1="77075" x2="19698" y2="72470"/>
                        <a14:foregroundMark x1="19558" y1="72438" x2="21186" y2="77358"/>
                        <a14:foregroundMark x1="8804" y1="64214" x2="3531" y2="67830"/>
                        <a14:foregroundMark x1="3531" y1="67830" x2="1460" y2="78208"/>
                        <a14:foregroundMark x1="1460" y1="78208" x2="3531" y2="90346"/>
                        <a14:foregroundMark x1="3531" y1="86604" x2="3531" y2="81384"/>
                        <a14:foregroundMark x1="3814" y1="85314" x2="3814" y2="85314"/>
                        <a14:foregroundMark x1="13653" y1="65535" x2="17514" y2="68082"/>
                        <a14:foregroundMark x1="15678" y1="66226" x2="17090" y2="71101"/>
                        <a14:foregroundMark x1="17090" y1="71101" x2="16149" y2="68208"/>
                        <a14:foregroundMark x1="16243" y1="71384" x2="16431" y2="70189"/>
                        <a14:foregroundMark x1="16149" y1="71635" x2="16055" y2="70000"/>
                        <a14:foregroundMark x1="16930" y1="69693" x2="17090" y2="69969"/>
                        <a14:foregroundMark x1="14736" y1="65912" x2="16734" y2="69355"/>
                        <a14:foregroundMark x1="17090" y1="69969" x2="16902" y2="72547"/>
                        <a14:backgroundMark x1="20475" y1="71467" x2="24576" y2="72673"/>
                        <a14:backgroundMark x1="24576" y1="72673" x2="30461" y2="71667"/>
                        <a14:backgroundMark x1="26648" y1="70881" x2="20151" y2="70503"/>
                        <a14:backgroundMark x1="15725" y1="49748" x2="15725" y2="49748"/>
                        <a14:backgroundMark x1="40772" y1="42075" x2="40772" y2="42075"/>
                        <a14:backgroundMark x1="18644" y1="66164" x2="17985" y2="69465"/>
                        <a14:backgroundMark x1="17985" y1="69465" x2="20998" y2="72107"/>
                        <a14:backgroundMark x1="20998" y1="72107" x2="21186" y2="72170"/>
                        <a14:backgroundMark x1="18738" y1="70566" x2="19774" y2="71069"/>
                        <a14:backgroundMark x1="18362" y1="70000" x2="20151" y2="71824"/>
                        <a14:backgroundMark x1="18173" y1="70063" x2="20621" y2="72044"/>
                        <a14:backgroundMark x1="18173" y1="69088" x2="18644" y2="70881"/>
                        <a14:backgroundMark x1="13842" y1="62296" x2="13842" y2="62296"/>
                        <a14:backgroundMark x1="9746" y1="67264" x2="9746" y2="67264"/>
                      </a14:backgroundRemoval>
                    </a14:imgEffect>
                  </a14:imgLayer>
                </a14:imgProps>
              </a:ext>
            </a:extLst>
          </a:blip>
          <a:srcRect l="4269" t="65901" r="68242" b="71"/>
          <a:stretch/>
        </p:blipFill>
        <p:spPr>
          <a:xfrm rot="5400000">
            <a:off x="3531798" y="-1116389"/>
            <a:ext cx="4995263" cy="925806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6BF897E-FE78-440F-BC58-57BAE6C87AA6}"/>
              </a:ext>
            </a:extLst>
          </p:cNvPr>
          <p:cNvSpPr/>
          <p:nvPr/>
        </p:nvSpPr>
        <p:spPr>
          <a:xfrm>
            <a:off x="5890615" y="4238045"/>
            <a:ext cx="2561757" cy="1604944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8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430618-1FA8-49C3-BBC9-63A54209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55" b="71478" l="16855" r="55744">
                        <a14:foregroundMark x1="17326" y1="60597" x2="17514" y2="70755"/>
                        <a14:foregroundMark x1="17514" y1="70755" x2="20857" y2="72138"/>
                        <a14:foregroundMark x1="20857" y1="72138" x2="24482" y2="72421"/>
                        <a14:foregroundMark x1="24482" y1="72421" x2="28013" y2="71541"/>
                        <a14:foregroundMark x1="28013" y1="71541" x2="30744" y2="66887"/>
                        <a14:foregroundMark x1="30744" y1="66887" x2="35028" y2="65818"/>
                        <a14:foregroundMark x1="35028" y1="65818" x2="42420" y2="66855"/>
                        <a14:foregroundMark x1="42420" y1="66855" x2="54849" y2="60409"/>
                        <a14:foregroundMark x1="54849" y1="60409" x2="56121" y2="57862"/>
                        <a14:foregroundMark x1="56121" y1="57862" x2="56262" y2="55283"/>
                        <a14:foregroundMark x1="56262" y1="55283" x2="53296" y2="53050"/>
                        <a14:foregroundMark x1="53296" y1="53050" x2="49670" y2="52862"/>
                        <a14:foregroundMark x1="49670" y1="52862" x2="47128" y2="51132"/>
                        <a14:foregroundMark x1="47128" y1="51132" x2="43785" y2="50063"/>
                        <a14:foregroundMark x1="43785" y1="50063" x2="36205" y2="50503"/>
                        <a14:foregroundMark x1="36205" y1="50503" x2="32580" y2="51635"/>
                        <a14:foregroundMark x1="32580" y1="51635" x2="30132" y2="53522"/>
                        <a14:foregroundMark x1="30132" y1="53522" x2="26460" y2="54811"/>
                        <a14:foregroundMark x1="26460" y1="54811" x2="18644" y2="55723"/>
                        <a14:foregroundMark x1="18644" y1="55723" x2="16996" y2="58082"/>
                        <a14:foregroundMark x1="16996" y1="58082" x2="17232" y2="60975"/>
                        <a14:foregroundMark x1="19774" y1="66950" x2="19774" y2="66950"/>
                        <a14:foregroundMark x1="17232" y1="70943" x2="24482" y2="71887"/>
                        <a14:foregroundMark x1="24482" y1="71887" x2="28060" y2="71478"/>
                        <a14:foregroundMark x1="28060" y1="71478" x2="29567" y2="70566"/>
                        <a14:foregroundMark x1="21893" y1="68491" x2="23117" y2="65283"/>
                        <a14:foregroundMark x1="19821" y1="65472" x2="20621" y2="66321"/>
                        <a14:foregroundMark x1="29284" y1="64560" x2="33239" y2="63648"/>
                        <a14:foregroundMark x1="33239" y1="63648" x2="33239" y2="63648"/>
                        <a14:foregroundMark x1="28955" y1="70220" x2="30744" y2="64654"/>
                        <a14:foregroundMark x1="30744" y1="64654" x2="33992" y2="63365"/>
                        <a14:foregroundMark x1="33992" y1="63365" x2="34652" y2="65755"/>
                        <a14:foregroundMark x1="34652" y1="65755" x2="42561" y2="65912"/>
                        <a14:foregroundMark x1="42561" y1="65912" x2="53814" y2="62484"/>
                        <a14:foregroundMark x1="53814" y1="62484" x2="56356" y2="60283"/>
                        <a14:foregroundMark x1="56356" y1="60283" x2="56874" y2="57673"/>
                        <a14:foregroundMark x1="56874" y1="57673" x2="56497" y2="55157"/>
                        <a14:foregroundMark x1="56497" y1="55157" x2="46940" y2="50881"/>
                        <a14:foregroundMark x1="46940" y1="50881" x2="43267" y2="49969"/>
                        <a14:foregroundMark x1="43267" y1="49969" x2="38136" y2="49937"/>
                        <a14:foregroundMark x1="38136" y1="49937" x2="34322" y2="50786"/>
                        <a14:foregroundMark x1="34322" y1="50786" x2="32439" y2="51855"/>
                        <a14:foregroundMark x1="35829" y1="58711" x2="34746" y2="56132"/>
                        <a14:foregroundMark x1="34746" y1="56132" x2="34746" y2="56132"/>
                        <a14:foregroundMark x1="20621" y1="66038" x2="21328" y2="66478"/>
                        <a14:foregroundMark x1="20339" y1="67013" x2="24906" y2="61006"/>
                        <a14:foregroundMark x1="24906" y1="61006" x2="24906" y2="61069"/>
                        <a14:foregroundMark x1="26507" y1="67296" x2="29379" y2="61447"/>
                        <a14:foregroundMark x1="29379" y1="61447" x2="29379" y2="61447"/>
                        <a14:foregroundMark x1="52542" y1="52642" x2="55744" y2="53868"/>
                        <a14:foregroundMark x1="55744" y1="53868" x2="57203" y2="56101"/>
                        <a14:foregroundMark x1="57203" y1="56101" x2="55744" y2="61604"/>
                        <a14:foregroundMark x1="55744" y1="61604" x2="52872" y2="61258"/>
                        <a14:foregroundMark x1="52448" y1="61069" x2="53625" y2="58082"/>
                        <a14:foregroundMark x1="21328" y1="66289" x2="19680" y2="71101"/>
                        <a14:foregroundMark x1="19680" y1="71101" x2="27495" y2="67421"/>
                        <a14:foregroundMark x1="22693" y1="62516" x2="24341" y2="62830"/>
                        <a14:foregroundMark x1="21610" y1="59528" x2="24294" y2="61289"/>
                        <a14:foregroundMark x1="24294" y1="61289" x2="25706" y2="58616"/>
                        <a14:foregroundMark x1="24482" y1="63994" x2="23682" y2="55157"/>
                        <a14:foregroundMark x1="23682" y1="55157" x2="26789" y2="59591"/>
                        <a14:foregroundMark x1="20104" y1="66226" x2="19350" y2="61887"/>
                        <a14:foregroundMark x1="19350" y1="61887" x2="19350" y2="61887"/>
                        <a14:foregroundMark x1="20056" y1="60818" x2="25282" y2="61321"/>
                        <a14:foregroundMark x1="25282" y1="61321" x2="23729" y2="64245"/>
                        <a14:foregroundMark x1="23729" y1="64245" x2="24105" y2="60314"/>
                        <a14:foregroundMark x1="24105" y1="60314" x2="25612" y2="62516"/>
                        <a14:foregroundMark x1="25612" y1="62516" x2="25800" y2="59403"/>
                        <a14:foregroundMark x1="25800" y1="59403" x2="27637" y2="58333"/>
                        <a14:foregroundMark x1="21893" y1="57987" x2="20574" y2="60943"/>
                        <a14:foregroundMark x1="20574" y1="60943" x2="21893" y2="57264"/>
                        <a14:foregroundMark x1="21893" y1="57264" x2="18974" y2="60377"/>
                        <a14:foregroundMark x1="18974" y1="60377" x2="19492" y2="63113"/>
                        <a14:foregroundMark x1="19492" y1="63113" x2="20621" y2="59937"/>
                        <a14:foregroundMark x1="20621" y1="59937" x2="17655" y2="62547"/>
                        <a14:foregroundMark x1="17655" y1="62547" x2="19492" y2="67013"/>
                        <a14:foregroundMark x1="19492" y1="67013" x2="23588" y2="68805"/>
                        <a14:foregroundMark x1="23588" y1="68805" x2="26130" y2="65252"/>
                        <a14:foregroundMark x1="26130" y1="65252" x2="26412" y2="61541"/>
                        <a14:foregroundMark x1="26412" y1="61541" x2="26318" y2="64214"/>
                        <a14:foregroundMark x1="26318" y1="64214" x2="26507" y2="60126"/>
                        <a14:foregroundMark x1="26507" y1="60126" x2="25800" y2="63836"/>
                        <a14:foregroundMark x1="25800" y1="63836" x2="28672" y2="58868"/>
                        <a14:foregroundMark x1="28672" y1="58868" x2="29096" y2="59151"/>
                        <a14:foregroundMark x1="27495" y1="64119" x2="25847" y2="66604"/>
                        <a14:foregroundMark x1="25847" y1="66604" x2="24718" y2="65723"/>
                        <a14:foregroundMark x1="31309" y1="58491" x2="31309" y2="58491"/>
                        <a14:foregroundMark x1="30603" y1="62736" x2="30603" y2="62736"/>
                      </a14:backgroundRemoval>
                    </a14:imgEffect>
                  </a14:imgLayer>
                </a14:imgProps>
              </a:ext>
            </a:extLst>
          </a:blip>
          <a:srcRect l="16602" t="50000" r="43379" b="27299"/>
          <a:stretch/>
        </p:blipFill>
        <p:spPr>
          <a:xfrm rot="5400000">
            <a:off x="3753375" y="1095900"/>
            <a:ext cx="5314950" cy="45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64" b="94623" l="30603" r="58804">
                        <a14:foregroundMark x1="39689" y1="86572" x2="40678" y2="90377"/>
                        <a14:foregroundMark x1="40678" y1="90377" x2="42137" y2="91950"/>
                        <a14:foregroundMark x1="42137" y1="91950" x2="48493" y2="92579"/>
                        <a14:foregroundMark x1="30932" y1="94591" x2="59275" y2="95063"/>
                        <a14:foregroundMark x1="59275" y1="95063" x2="60028" y2="93113"/>
                        <a14:foregroundMark x1="60028" y1="93113" x2="59981" y2="91006"/>
                        <a14:foregroundMark x1="59981" y1="91006" x2="60311" y2="87358"/>
                        <a14:foregroundMark x1="60311" y1="87358" x2="60217" y2="85472"/>
                        <a14:foregroundMark x1="56819" y1="85431" x2="56215" y2="84403"/>
                        <a14:foregroundMark x1="56215" y1="84403" x2="57712" y2="82558"/>
                        <a14:foregroundMark x1="58945" y1="81038" x2="60358" y2="76509"/>
                        <a14:foregroundMark x1="60358" y1="76509" x2="58522" y2="68365"/>
                        <a14:foregroundMark x1="58522" y1="68365" x2="55744" y2="67358"/>
                        <a14:foregroundMark x1="55744" y1="67358" x2="39925" y2="66164"/>
                        <a14:foregroundMark x1="39925" y1="66164" x2="33616" y2="66604"/>
                        <a14:foregroundMark x1="33616" y1="66604" x2="31026" y2="67421"/>
                        <a14:foregroundMark x1="31026" y1="67421" x2="30603" y2="93208"/>
                        <a14:foregroundMark x1="30603" y1="93208" x2="31073" y2="94654"/>
                        <a14:foregroundMark x1="34040" y1="84528" x2="34040" y2="84528"/>
                        <a14:foregroundMark x1="32062" y1="67201" x2="38277" y2="65975"/>
                        <a14:foregroundMark x1="38277" y1="65975" x2="41055" y2="66258"/>
                        <a14:foregroundMark x1="41055" y1="66258" x2="42090" y2="68082"/>
                        <a14:foregroundMark x1="42090" y1="68082" x2="41949" y2="69969"/>
                        <a14:foregroundMark x1="41949" y1="69969" x2="43644" y2="71792"/>
                        <a14:foregroundMark x1="43644" y1="71792" x2="49765" y2="71698"/>
                        <a14:foregroundMark x1="49765" y1="71698" x2="54520" y2="74371"/>
                        <a14:foregroundMark x1="54520" y1="74371" x2="57345" y2="75063"/>
                        <a14:foregroundMark x1="57345" y1="75063" x2="59510" y2="76352"/>
                        <a14:foregroundMark x1="59510" y1="76352" x2="60217" y2="78239"/>
                        <a14:foregroundMark x1="60217" y1="78239" x2="58663" y2="79843"/>
                        <a14:foregroundMark x1="58663" y1="79843" x2="54331" y2="80346"/>
                        <a14:foregroundMark x1="47976" y1="75723" x2="52401" y2="76352"/>
                        <a14:foregroundMark x1="52401" y1="76352" x2="52401" y2="76352"/>
                        <a14:foregroundMark x1="54002" y1="76226" x2="54614" y2="76289"/>
                        <a14:foregroundMark x1="53814" y1="75660" x2="53814" y2="75660"/>
                        <a14:foregroundMark x1="30791" y1="72013" x2="38277" y2="66604"/>
                        <a14:foregroundMark x1="38277" y1="66604" x2="40395" y2="67736"/>
                        <a14:foregroundMark x1="30744" y1="69182" x2="33380" y2="66509"/>
                        <a14:foregroundMark x1="33380" y1="66509" x2="36582" y2="66635"/>
                        <a14:foregroundMark x1="35829" y1="66164" x2="31262" y2="67704"/>
                        <a14:foregroundMark x1="31262" y1="67704" x2="31262" y2="67704"/>
                        <a14:foregroundMark x1="30885" y1="67107" x2="33710" y2="66258"/>
                        <a14:foregroundMark x1="33710" y1="66258" x2="34322" y2="66258"/>
                        <a14:foregroundMark x1="57686" y1="86247" x2="58663" y2="86855"/>
                        <a14:foregroundMark x1="58663" y1="86855" x2="58192" y2="88239"/>
                        <a14:foregroundMark x1="58757" y1="87704" x2="58757" y2="87704"/>
                        <a14:foregroundMark x1="58804" y1="87484" x2="58804" y2="87484"/>
                        <a14:backgroundMark x1="57771" y1="83813" x2="59087" y2="82642"/>
                        <a14:backgroundMark x1="59981" y1="80535" x2="56827" y2="85881"/>
                        <a14:backgroundMark x1="56827" y1="85881" x2="60264" y2="84717"/>
                        <a14:backgroundMark x1="57957" y1="84560" x2="59181" y2="83428"/>
                        <a14:backgroundMark x1="58898" y1="83333" x2="59134" y2="83113"/>
                      </a14:backgroundRemoval>
                    </a14:imgEffect>
                  </a14:imgLayer>
                </a14:imgProps>
              </a:ext>
            </a:extLst>
          </a:blip>
          <a:srcRect l="30631" t="66272" r="39886" b="8100"/>
          <a:stretch/>
        </p:blipFill>
        <p:spPr>
          <a:xfrm rot="5400000">
            <a:off x="4080456" y="-30400"/>
            <a:ext cx="5243838" cy="6824196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B5BB61D-45CE-456E-B0B8-D4A0D3957AE5}"/>
              </a:ext>
            </a:extLst>
          </p:cNvPr>
          <p:cNvSpPr/>
          <p:nvPr/>
        </p:nvSpPr>
        <p:spPr>
          <a:xfrm>
            <a:off x="8693990" y="2461845"/>
            <a:ext cx="1749641" cy="3423139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4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29" t="68158" r="29054" b="907"/>
          <a:stretch/>
        </p:blipFill>
        <p:spPr>
          <a:xfrm rot="5400000">
            <a:off x="3574695" y="-540058"/>
            <a:ext cx="5163937" cy="77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3" b="97579" l="70951" r="91855">
                        <a14:foregroundMark x1="88465" y1="81981" x2="92702" y2="87075"/>
                        <a14:foregroundMark x1="92702" y1="87075" x2="92891" y2="88899"/>
                        <a14:foregroundMark x1="92891" y1="88899" x2="94209" y2="92138"/>
                        <a14:foregroundMark x1="94209" y1="92138" x2="93738" y2="94057"/>
                        <a14:foregroundMark x1="93738" y1="94057" x2="92279" y2="95943"/>
                        <a14:foregroundMark x1="92279" y1="95943" x2="89501" y2="97138"/>
                        <a14:foregroundMark x1="89501" y1="97138" x2="76365" y2="98050"/>
                        <a14:foregroundMark x1="76365" y1="98050" x2="71092" y2="97704"/>
                        <a14:foregroundMark x1="71092" y1="97704" x2="70716" y2="95818"/>
                        <a14:foregroundMark x1="70716" y1="95818" x2="71234" y2="90189"/>
                        <a14:foregroundMark x1="71234" y1="90189" x2="70904" y2="84277"/>
                        <a14:foregroundMark x1="70904" y1="84277" x2="72034" y2="68145"/>
                        <a14:foregroundMark x1="72034" y1="68145" x2="74576" y2="67327"/>
                        <a14:foregroundMark x1="74576" y1="67327" x2="77213" y2="67107"/>
                        <a14:foregroundMark x1="77213" y1="67107" x2="79567" y2="67704"/>
                        <a14:foregroundMark x1="79567" y1="67704" x2="81356" y2="69119"/>
                        <a14:foregroundMark x1="81356" y1="69119" x2="81685" y2="74528"/>
                        <a14:foregroundMark x1="81685" y1="74528" x2="84087" y2="78208"/>
                        <a14:foregroundMark x1="84087" y1="78208" x2="88701" y2="82138"/>
                        <a14:foregroundMark x1="75800" y1="86698" x2="75800" y2="86698"/>
                        <a14:foregroundMark x1="74435" y1="83553" x2="74435" y2="83553"/>
                        <a14:foregroundMark x1="73635" y1="81195" x2="73635" y2="81195"/>
                        <a14:foregroundMark x1="72740" y1="80063" x2="72740" y2="80063"/>
                        <a14:foregroundMark x1="72740" y1="80346" x2="72740" y2="80346"/>
                        <a14:foregroundMark x1="72316" y1="68050" x2="79096" y2="67704"/>
                        <a14:foregroundMark x1="72269" y1="68082" x2="80179" y2="68145"/>
                        <a14:foregroundMark x1="80179" y1="68145" x2="80179" y2="68145"/>
                        <a14:foregroundMark x1="74576" y1="69843" x2="74341" y2="91226"/>
                        <a14:foregroundMark x1="71987" y1="93805" x2="72834" y2="95597"/>
                        <a14:foregroundMark x1="72834" y1="95597" x2="72834" y2="95597"/>
                        <a14:foregroundMark x1="72740" y1="95597" x2="82627" y2="97421"/>
                        <a14:foregroundMark x1="72505" y1="94748" x2="85122" y2="95723"/>
                        <a14:foregroundMark x1="85122" y1="95723" x2="89407" y2="93774"/>
                        <a14:foregroundMark x1="74341" y1="95377" x2="79708" y2="97610"/>
                        <a14:foregroundMark x1="79708" y1="97610" x2="82768" y2="97484"/>
                        <a14:foregroundMark x1="72175" y1="83868" x2="72081" y2="73145"/>
                        <a14:foregroundMark x1="72081" y1="73145" x2="72552" y2="85094"/>
                        <a14:foregroundMark x1="72552" y1="85094" x2="72787" y2="78176"/>
                        <a14:foregroundMark x1="72787" y1="78176" x2="74529" y2="82044"/>
                        <a14:foregroundMark x1="74529" y1="82044" x2="75753" y2="70377"/>
                        <a14:foregroundMark x1="75753" y1="70377" x2="75753" y2="80377"/>
                        <a14:foregroundMark x1="75753" y1="80377" x2="75895" y2="78302"/>
                        <a14:foregroundMark x1="75895" y1="78302" x2="77542" y2="80472"/>
                        <a14:foregroundMark x1="77542" y1="80472" x2="78249" y2="85252"/>
                        <a14:foregroundMark x1="78249" y1="85252" x2="78343" y2="77358"/>
                        <a14:foregroundMark x1="78343" y1="77358" x2="78625" y2="79025"/>
                        <a14:foregroundMark x1="78625" y1="79025" x2="78060" y2="75126"/>
                        <a14:foregroundMark x1="78484" y1="72799" x2="81121" y2="77201"/>
                        <a14:foregroundMark x1="81121" y1="77201" x2="81356" y2="77390"/>
                        <a14:foregroundMark x1="81827" y1="78176" x2="80791" y2="80031"/>
                        <a14:foregroundMark x1="80791" y1="80031" x2="80273" y2="86289"/>
                        <a14:foregroundMark x1="76507" y1="83239" x2="78013" y2="78082"/>
                        <a14:foregroundMark x1="78013" y1="78082" x2="77119" y2="78050"/>
                        <a14:foregroundMark x1="77495" y1="79434" x2="77495" y2="81195"/>
                        <a14:foregroundMark x1="77495" y1="81195" x2="77495" y2="81195"/>
                        <a14:foregroundMark x1="81827" y1="83553" x2="82957" y2="85126"/>
                        <a14:foregroundMark x1="82957" y1="85126" x2="82957" y2="85126"/>
                        <a14:foregroundMark x1="85358" y1="82925" x2="85028" y2="85818"/>
                        <a14:foregroundMark x1="81733" y1="83239" x2="83333" y2="85220"/>
                        <a14:foregroundMark x1="83333" y1="85220" x2="83004" y2="84843"/>
                        <a14:foregroundMark x1="75659" y1="69214" x2="77966" y2="72138"/>
                        <a14:foregroundMark x1="77966" y1="72138" x2="76224" y2="69843"/>
                        <a14:foregroundMark x1="76224" y1="69843" x2="77495" y2="71730"/>
                        <a14:foregroundMark x1="77495" y1="71730" x2="76507" y2="69434"/>
                        <a14:foregroundMark x1="76507" y1="69434" x2="78154" y2="70818"/>
                        <a14:foregroundMark x1="78154" y1="70818" x2="77119" y2="68113"/>
                        <a14:foregroundMark x1="77119" y1="68113" x2="80038" y2="70597"/>
                        <a14:foregroundMark x1="71516" y1="74623" x2="71375" y2="71226"/>
                        <a14:foregroundMark x1="71375" y1="71226" x2="71469" y2="69434"/>
                        <a14:foregroundMark x1="71469" y1="69434" x2="71657" y2="69182"/>
                        <a14:foregroundMark x1="76412" y1="74654" x2="77825" y2="75472"/>
                        <a14:foregroundMark x1="87053" y1="85535" x2="88701" y2="83333"/>
                        <a14:foregroundMark x1="71186" y1="80566" x2="71563" y2="74214"/>
                        <a14:foregroundMark x1="71563" y1="74214" x2="70951" y2="70440"/>
                        <a14:foregroundMark x1="70951" y1="70440" x2="71328" y2="69151"/>
                        <a14:foregroundMark x1="71234" y1="80126" x2="71798" y2="82264"/>
                        <a14:foregroundMark x1="71798" y1="82264" x2="71798" y2="82264"/>
                        <a14:foregroundMark x1="74718" y1="81069" x2="74718" y2="81069"/>
                        <a14:backgroundMark x1="82815" y1="67610" x2="83286" y2="72799"/>
                        <a14:backgroundMark x1="83286" y1="72799" x2="85499" y2="73585"/>
                        <a14:backgroundMark x1="85499" y1="73585" x2="91149" y2="73616"/>
                        <a14:backgroundMark x1="91149" y1="73616" x2="92655" y2="72013"/>
                        <a14:backgroundMark x1="92655" y1="72013" x2="92702" y2="70220"/>
                        <a14:backgroundMark x1="92702" y1="70220" x2="92373" y2="66415"/>
                        <a14:backgroundMark x1="92373" y1="66415" x2="92373" y2="66101"/>
                        <a14:backgroundMark x1="82721" y1="67736" x2="86723" y2="71289"/>
                        <a14:backgroundMark x1="86723" y1="71289" x2="85075" y2="69340"/>
                        <a14:backgroundMark x1="77072" y1="61101" x2="77072" y2="61101"/>
                      </a14:backgroundRemoval>
                    </a14:imgEffect>
                  </a14:imgLayer>
                </a14:imgProps>
              </a:ext>
            </a:extLst>
          </a:blip>
          <a:srcRect l="70535" t="67830" r="5605" b="1749"/>
          <a:stretch/>
        </p:blipFill>
        <p:spPr>
          <a:xfrm rot="5400000">
            <a:off x="3934838" y="-1058194"/>
            <a:ext cx="4701514" cy="897438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5F88DF4-C6BB-467C-B4AC-D2A639D14AC5}"/>
              </a:ext>
            </a:extLst>
          </p:cNvPr>
          <p:cNvSpPr/>
          <p:nvPr/>
        </p:nvSpPr>
        <p:spPr>
          <a:xfrm>
            <a:off x="8336831" y="3157415"/>
            <a:ext cx="2435958" cy="1606306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86805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37" t="53083" r="6564" b="25942"/>
          <a:stretch/>
        </p:blipFill>
        <p:spPr>
          <a:xfrm rot="5400000">
            <a:off x="3490882" y="1115441"/>
            <a:ext cx="5314949" cy="447471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6E40F1F-81DA-4A11-A78D-B9A83ABF5807}"/>
              </a:ext>
            </a:extLst>
          </p:cNvPr>
          <p:cNvSpPr/>
          <p:nvPr/>
        </p:nvSpPr>
        <p:spPr>
          <a:xfrm>
            <a:off x="2503503" y="695324"/>
            <a:ext cx="2840854" cy="3716877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9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45" t="36411" r="36439" b="33723"/>
          <a:stretch/>
        </p:blipFill>
        <p:spPr>
          <a:xfrm rot="5400000">
            <a:off x="3438524" y="-181241"/>
            <a:ext cx="5314950" cy="7068083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C1FBF8F-62F4-40FE-AC6A-946E7EF207BD}"/>
              </a:ext>
            </a:extLst>
          </p:cNvPr>
          <p:cNvSpPr/>
          <p:nvPr/>
        </p:nvSpPr>
        <p:spPr>
          <a:xfrm>
            <a:off x="2103189" y="4943383"/>
            <a:ext cx="3729440" cy="1066892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F4B1CCD-A618-4309-8BD8-3A2DC9581431}"/>
              </a:ext>
            </a:extLst>
          </p:cNvPr>
          <p:cNvSpPr/>
          <p:nvPr/>
        </p:nvSpPr>
        <p:spPr>
          <a:xfrm>
            <a:off x="6849120" y="695324"/>
            <a:ext cx="3729440" cy="3724368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C6727CE-7CE4-496E-9872-C9EE13666125}"/>
              </a:ext>
            </a:extLst>
          </p:cNvPr>
          <p:cNvSpPr/>
          <p:nvPr/>
        </p:nvSpPr>
        <p:spPr>
          <a:xfrm>
            <a:off x="2561957" y="695324"/>
            <a:ext cx="1083894" cy="58158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7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70256CE-BA16-4B82-921D-B316A1189637}"/>
              </a:ext>
            </a:extLst>
          </p:cNvPr>
          <p:cNvSpPr/>
          <p:nvPr/>
        </p:nvSpPr>
        <p:spPr>
          <a:xfrm>
            <a:off x="1533539" y="695325"/>
            <a:ext cx="9239250" cy="5314950"/>
          </a:xfrm>
          <a:prstGeom prst="roundRect">
            <a:avLst/>
          </a:prstGeom>
          <a:solidFill>
            <a:srgbClr val="4E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70C2D-8587-4015-BEB1-3529BA03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9" t="34216" r="5742" b="46825"/>
          <a:stretch/>
        </p:blipFill>
        <p:spPr>
          <a:xfrm rot="5400000">
            <a:off x="3438526" y="885996"/>
            <a:ext cx="5314947" cy="49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アトラス">
  <a:themeElements>
    <a:clrScheme name="ユーザー定義 3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33CC33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TM16401371[[fn=アトラス]]</Template>
  <TotalTime>55</TotalTime>
  <Words>10</Words>
  <Application>Microsoft Office PowerPoint</Application>
  <PresentationFormat>ワイド画面</PresentationFormat>
  <Paragraphs>6</Paragraphs>
  <Slides>15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HandwritingWeCan Medium</vt:lpstr>
      <vt:lpstr>UD デジタル 教科書体 NK-B</vt:lpstr>
      <vt:lpstr>Calibri Light</vt:lpstr>
      <vt:lpstr>Rockwell</vt:lpstr>
      <vt:lpstr>Wingdings</vt:lpstr>
      <vt:lpstr>アトラス</vt:lpstr>
      <vt:lpstr>Ressponse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Ressponse</dc:title>
  <dc:creator>西口由紀</dc:creator>
  <cp:lastModifiedBy>西口由紀</cp:lastModifiedBy>
  <cp:revision>24</cp:revision>
  <dcterms:created xsi:type="dcterms:W3CDTF">2018-09-16T03:14:23Z</dcterms:created>
  <dcterms:modified xsi:type="dcterms:W3CDTF">2019-01-25T16:38:15Z</dcterms:modified>
</cp:coreProperties>
</file>